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Y중고딕" panose="02030600000101010101" pitchFamily="18" charset="-127"/>
      <p:regular r:id="rId19"/>
    </p:embeddedFont>
    <p:embeddedFont>
      <p:font typeface="맑은 고딕" panose="020B0503020000020004" pitchFamily="50" charset="-127"/>
      <p:regular r:id="rId20"/>
      <p:bold r:id="rId21"/>
    </p:embeddedFont>
    <p:embeddedFont>
      <p:font typeface="맑은고딕" panose="020B0600000101010101" charset="2"/>
      <p:regular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63" autoAdjust="0"/>
    <p:restoredTop sz="97461" autoAdjust="0"/>
  </p:normalViewPr>
  <p:slideViewPr>
    <p:cSldViewPr>
      <p:cViewPr>
        <p:scale>
          <a:sx n="150" d="100"/>
          <a:sy n="150" d="100"/>
        </p:scale>
        <p:origin x="-90" y="-1134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4A33286F-4869-D50C-06E9-655E7977B390}"/>
              </a:ext>
            </a:extLst>
          </p:cNvPr>
          <p:cNvSpPr/>
          <p:nvPr/>
        </p:nvSpPr>
        <p:spPr>
          <a:xfrm>
            <a:off x="6543976" y="2124385"/>
            <a:ext cx="41786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  <a:latin typeface="+mj-ea"/>
                <a:ea typeface="+mj-ea"/>
              </a:rPr>
              <a:t>부산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70606C2-6281-8E0D-EE68-27B9B97748BC}"/>
              </a:ext>
            </a:extLst>
          </p:cNvPr>
          <p:cNvSpPr/>
          <p:nvPr/>
        </p:nvSpPr>
        <p:spPr>
          <a:xfrm>
            <a:off x="7191890" y="2124385"/>
            <a:ext cx="495007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800">
                <a:solidFill>
                  <a:schemeClr val="tx1"/>
                </a:solidFill>
                <a:latin typeface="+mn-ea"/>
              </a:rPr>
              <a:t>금정구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50896</TotalTime>
  <Words>619</Words>
  <Application>Microsoft Office PowerPoint</Application>
  <PresentationFormat>사용자 지정</PresentationFormat>
  <Paragraphs>99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0" baseType="lpstr">
      <vt:lpstr>KoPub돋움체 Bold</vt:lpstr>
      <vt:lpstr>맑은고딕</vt:lpstr>
      <vt:lpstr>맑은 고딕</vt:lpstr>
      <vt:lpstr>HY중고딕</vt:lpstr>
      <vt:lpstr>KoPub돋움체 Light</vt:lpstr>
      <vt:lpstr>KoPub돋움체 Medium</vt:lpstr>
      <vt:lpstr>Calibri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pc2</cp:lastModifiedBy>
  <cp:revision>3122</cp:revision>
  <cp:lastPrinted>2022-10-27T00:31:55Z</cp:lastPrinted>
  <dcterms:created xsi:type="dcterms:W3CDTF">2014-11-19T16:15:53Z</dcterms:created>
  <dcterms:modified xsi:type="dcterms:W3CDTF">2023-05-04T08:06:25Z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