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336" r:id="rId2"/>
    <p:sldId id="257" r:id="rId3"/>
    <p:sldId id="326" r:id="rId4"/>
    <p:sldId id="337" r:id="rId5"/>
    <p:sldId id="341" r:id="rId6"/>
    <p:sldId id="342" r:id="rId7"/>
    <p:sldId id="343" r:id="rId8"/>
    <p:sldId id="330" r:id="rId9"/>
    <p:sldId id="331" r:id="rId10"/>
  </p:sldIdLst>
  <p:sldSz cx="9899650" cy="68754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6E1"/>
    <a:srgbClr val="EC6305"/>
    <a:srgbClr val="FFFFFF"/>
    <a:srgbClr val="114A83"/>
    <a:srgbClr val="FDD000"/>
    <a:srgbClr val="F5D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97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1584" y="132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CD0F2-CC72-41C8-B974-2FA4D99C6B23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02D43-BF35-44CC-816F-E619016348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07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</p:spPr>
        <p:txBody>
          <a:bodyPr anchor="b"/>
          <a:lstStyle>
            <a:lvl1pPr algn="ctr">
              <a:defRPr sz="601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</p:spPr>
        <p:txBody>
          <a:bodyPr/>
          <a:lstStyle>
            <a:lvl1pPr marL="0" indent="0" algn="ctr">
              <a:buNone/>
              <a:defRPr sz="2406"/>
            </a:lvl1pPr>
            <a:lvl2pPr marL="458343" indent="0" algn="ctr">
              <a:buNone/>
              <a:defRPr sz="2005"/>
            </a:lvl2pPr>
            <a:lvl3pPr marL="916686" indent="0" algn="ctr">
              <a:buNone/>
              <a:defRPr sz="1805"/>
            </a:lvl3pPr>
            <a:lvl4pPr marL="1375029" indent="0" algn="ctr">
              <a:buNone/>
              <a:defRPr sz="1604"/>
            </a:lvl4pPr>
            <a:lvl5pPr marL="1833372" indent="0" algn="ctr">
              <a:buNone/>
              <a:defRPr sz="1604"/>
            </a:lvl5pPr>
            <a:lvl6pPr marL="2291715" indent="0" algn="ctr">
              <a:buNone/>
              <a:defRPr sz="1604"/>
            </a:lvl6pPr>
            <a:lvl7pPr marL="2750058" indent="0" algn="ctr">
              <a:buNone/>
              <a:defRPr sz="1604"/>
            </a:lvl7pPr>
            <a:lvl8pPr marL="3208401" indent="0" algn="ctr">
              <a:buNone/>
              <a:defRPr sz="1604"/>
            </a:lvl8pPr>
            <a:lvl9pPr marL="3666744" indent="0" algn="ctr">
              <a:buNone/>
              <a:defRPr sz="160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074781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15284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4438" y="366055"/>
            <a:ext cx="2134612" cy="582663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602" y="366055"/>
            <a:ext cx="6280090" cy="58266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840466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30282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</p:spPr>
        <p:txBody>
          <a:bodyPr anchor="b"/>
          <a:lstStyle>
            <a:lvl1pPr>
              <a:defRPr sz="601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</p:spPr>
        <p:txBody>
          <a:bodyPr/>
          <a:lstStyle>
            <a:lvl1pPr marL="0" indent="0">
              <a:buNone/>
              <a:defRPr sz="2406">
                <a:solidFill>
                  <a:schemeClr val="tx1"/>
                </a:solidFill>
              </a:defRPr>
            </a:lvl1pPr>
            <a:lvl2pPr marL="458343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2pPr>
            <a:lvl3pPr marL="916686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3pPr>
            <a:lvl4pPr marL="1375029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4pPr>
            <a:lvl5pPr marL="1833372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5pPr>
            <a:lvl6pPr marL="2291715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6pPr>
            <a:lvl7pPr marL="2750058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7pPr>
            <a:lvl8pPr marL="3208401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8pPr>
            <a:lvl9pPr marL="3666744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47667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601" y="1830274"/>
            <a:ext cx="4207351" cy="436241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1698" y="1830274"/>
            <a:ext cx="4207351" cy="436241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85722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3" indent="0">
              <a:buNone/>
              <a:defRPr sz="2005" b="1"/>
            </a:lvl2pPr>
            <a:lvl3pPr marL="916686" indent="0">
              <a:buNone/>
              <a:defRPr sz="1805" b="1"/>
            </a:lvl3pPr>
            <a:lvl4pPr marL="1375029" indent="0">
              <a:buNone/>
              <a:defRPr sz="1604" b="1"/>
            </a:lvl4pPr>
            <a:lvl5pPr marL="1833372" indent="0">
              <a:buNone/>
              <a:defRPr sz="1604" b="1"/>
            </a:lvl5pPr>
            <a:lvl6pPr marL="2291715" indent="0">
              <a:buNone/>
              <a:defRPr sz="1604" b="1"/>
            </a:lvl6pPr>
            <a:lvl7pPr marL="2750058" indent="0">
              <a:buNone/>
              <a:defRPr sz="1604" b="1"/>
            </a:lvl7pPr>
            <a:lvl8pPr marL="3208401" indent="0">
              <a:buNone/>
              <a:defRPr sz="1604" b="1"/>
            </a:lvl8pPr>
            <a:lvl9pPr marL="3666744" indent="0">
              <a:buNone/>
              <a:defRPr sz="160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892" y="2511454"/>
            <a:ext cx="4188015" cy="369397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698" y="1685444"/>
            <a:ext cx="4208641" cy="826010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3" indent="0">
              <a:buNone/>
              <a:defRPr sz="2005" b="1"/>
            </a:lvl2pPr>
            <a:lvl3pPr marL="916686" indent="0">
              <a:buNone/>
              <a:defRPr sz="1805" b="1"/>
            </a:lvl3pPr>
            <a:lvl4pPr marL="1375029" indent="0">
              <a:buNone/>
              <a:defRPr sz="1604" b="1"/>
            </a:lvl4pPr>
            <a:lvl5pPr marL="1833372" indent="0">
              <a:buNone/>
              <a:defRPr sz="1604" b="1"/>
            </a:lvl5pPr>
            <a:lvl6pPr marL="2291715" indent="0">
              <a:buNone/>
              <a:defRPr sz="1604" b="1"/>
            </a:lvl6pPr>
            <a:lvl7pPr marL="2750058" indent="0">
              <a:buNone/>
              <a:defRPr sz="1604" b="1"/>
            </a:lvl7pPr>
            <a:lvl8pPr marL="3208401" indent="0">
              <a:buNone/>
              <a:defRPr sz="1604" b="1"/>
            </a:lvl8pPr>
            <a:lvl9pPr marL="3666744" indent="0">
              <a:buNone/>
              <a:defRPr sz="160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1698" y="2511454"/>
            <a:ext cx="4208641" cy="369397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07866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17151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30004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</p:spPr>
        <p:txBody>
          <a:bodyPr anchor="b"/>
          <a:lstStyle>
            <a:lvl1pPr>
              <a:defRPr sz="320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641" y="989941"/>
            <a:ext cx="5011698" cy="4886035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890" y="2062639"/>
            <a:ext cx="3192895" cy="3821294"/>
          </a:xfrm>
        </p:spPr>
        <p:txBody>
          <a:bodyPr/>
          <a:lstStyle>
            <a:lvl1pPr marL="0" indent="0">
              <a:buNone/>
              <a:defRPr sz="1604"/>
            </a:lvl1pPr>
            <a:lvl2pPr marL="458343" indent="0">
              <a:buNone/>
              <a:defRPr sz="1404"/>
            </a:lvl2pPr>
            <a:lvl3pPr marL="916686" indent="0">
              <a:buNone/>
              <a:defRPr sz="1203"/>
            </a:lvl3pPr>
            <a:lvl4pPr marL="1375029" indent="0">
              <a:buNone/>
              <a:defRPr sz="1003"/>
            </a:lvl4pPr>
            <a:lvl5pPr marL="1833372" indent="0">
              <a:buNone/>
              <a:defRPr sz="1003"/>
            </a:lvl5pPr>
            <a:lvl6pPr marL="2291715" indent="0">
              <a:buNone/>
              <a:defRPr sz="1003"/>
            </a:lvl6pPr>
            <a:lvl7pPr marL="2750058" indent="0">
              <a:buNone/>
              <a:defRPr sz="1003"/>
            </a:lvl7pPr>
            <a:lvl8pPr marL="3208401" indent="0">
              <a:buNone/>
              <a:defRPr sz="1003"/>
            </a:lvl8pPr>
            <a:lvl9pPr marL="3666744" indent="0">
              <a:buNone/>
              <a:defRPr sz="100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47649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</p:spPr>
        <p:txBody>
          <a:bodyPr anchor="b"/>
          <a:lstStyle>
            <a:lvl1pPr>
              <a:defRPr sz="320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08641" y="989941"/>
            <a:ext cx="5011698" cy="4886035"/>
          </a:xfrm>
        </p:spPr>
        <p:txBody>
          <a:bodyPr anchor="t"/>
          <a:lstStyle>
            <a:lvl1pPr marL="0" indent="0">
              <a:buNone/>
              <a:defRPr sz="3208"/>
            </a:lvl1pPr>
            <a:lvl2pPr marL="458343" indent="0">
              <a:buNone/>
              <a:defRPr sz="2807"/>
            </a:lvl2pPr>
            <a:lvl3pPr marL="916686" indent="0">
              <a:buNone/>
              <a:defRPr sz="2406"/>
            </a:lvl3pPr>
            <a:lvl4pPr marL="1375029" indent="0">
              <a:buNone/>
              <a:defRPr sz="2005"/>
            </a:lvl4pPr>
            <a:lvl5pPr marL="1833372" indent="0">
              <a:buNone/>
              <a:defRPr sz="2005"/>
            </a:lvl5pPr>
            <a:lvl6pPr marL="2291715" indent="0">
              <a:buNone/>
              <a:defRPr sz="2005"/>
            </a:lvl6pPr>
            <a:lvl7pPr marL="2750058" indent="0">
              <a:buNone/>
              <a:defRPr sz="2005"/>
            </a:lvl7pPr>
            <a:lvl8pPr marL="3208401" indent="0">
              <a:buNone/>
              <a:defRPr sz="2005"/>
            </a:lvl8pPr>
            <a:lvl9pPr marL="3666744" indent="0">
              <a:buNone/>
              <a:defRPr sz="20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890" y="2062639"/>
            <a:ext cx="3192895" cy="3821294"/>
          </a:xfrm>
        </p:spPr>
        <p:txBody>
          <a:bodyPr/>
          <a:lstStyle>
            <a:lvl1pPr marL="0" indent="0">
              <a:buNone/>
              <a:defRPr sz="1604"/>
            </a:lvl1pPr>
            <a:lvl2pPr marL="458343" indent="0">
              <a:buNone/>
              <a:defRPr sz="1404"/>
            </a:lvl2pPr>
            <a:lvl3pPr marL="916686" indent="0">
              <a:buNone/>
              <a:defRPr sz="1203"/>
            </a:lvl3pPr>
            <a:lvl4pPr marL="1375029" indent="0">
              <a:buNone/>
              <a:defRPr sz="1003"/>
            </a:lvl4pPr>
            <a:lvl5pPr marL="1833372" indent="0">
              <a:buNone/>
              <a:defRPr sz="1003"/>
            </a:lvl5pPr>
            <a:lvl6pPr marL="2291715" indent="0">
              <a:buNone/>
              <a:defRPr sz="1003"/>
            </a:lvl6pPr>
            <a:lvl7pPr marL="2750058" indent="0">
              <a:buNone/>
              <a:defRPr sz="1003"/>
            </a:lvl7pPr>
            <a:lvl8pPr marL="3208401" indent="0">
              <a:buNone/>
              <a:defRPr sz="1003"/>
            </a:lvl8pPr>
            <a:lvl9pPr marL="3666744" indent="0">
              <a:buNone/>
              <a:defRPr sz="100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46394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37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ll/>
  </p:transition>
  <p:txStyles>
    <p:titleStyle>
      <a:lvl1pPr algn="l" defTabSz="916686" rtl="0" eaLnBrk="1" latinLnBrk="1" hangingPunct="1">
        <a:lnSpc>
          <a:spcPct val="90000"/>
        </a:lnSpc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172" indent="-229172" algn="l" defTabSz="916686" rtl="0" eaLnBrk="1" latinLnBrk="1" hangingPunct="1">
        <a:lnSpc>
          <a:spcPct val="90000"/>
        </a:lnSpc>
        <a:spcBef>
          <a:spcPts val="1003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687515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2pPr>
      <a:lvl3pPr marL="1145858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3pPr>
      <a:lvl4pPr marL="1604201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544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520887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30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73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916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3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6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9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72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15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58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401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44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jp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15.gif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jp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17.jp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jp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20.jpg"/><Relationship Id="rId10" Type="http://schemas.openxmlformats.org/officeDocument/2006/relationships/image" Target="../media/image10.png"/><Relationship Id="rId4" Type="http://schemas.openxmlformats.org/officeDocument/2006/relationships/image" Target="../media/image19.gif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.jp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78D60C0-5F01-4230-B679-992ABA45C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97192" cy="6875463"/>
          </a:xfrm>
          <a:prstGeom prst="rect">
            <a:avLst/>
          </a:prstGeom>
        </p:spPr>
      </p:pic>
      <p:sp>
        <p:nvSpPr>
          <p:cNvPr id="12" name="직사각형 10">
            <a:extLst>
              <a:ext uri="{FF2B5EF4-FFF2-40B4-BE49-F238E27FC236}">
                <a16:creationId xmlns:a16="http://schemas.microsoft.com/office/drawing/2014/main" id="{3414DB75-3BF0-454C-A748-F526D3A081FC}"/>
              </a:ext>
            </a:extLst>
          </p:cNvPr>
          <p:cNvSpPr/>
          <p:nvPr/>
        </p:nvSpPr>
        <p:spPr>
          <a:xfrm>
            <a:off x="307009" y="1440043"/>
            <a:ext cx="1407491" cy="369330"/>
          </a:xfrm>
          <a:prstGeom prst="rect">
            <a:avLst/>
          </a:prstGeom>
          <a:solidFill>
            <a:srgbClr val="FFFF00"/>
          </a:solidFill>
          <a:ln w="12700" cap="flat">
            <a:noFill/>
            <a:prstDash val="solid"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rgbClr r="0" g="0" b="0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3" hangingPunct="0"/>
            <a:endParaRPr lang="ko-KR" altLang="en-US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직사각형 5">
            <a:extLst>
              <a:ext uri="{FF2B5EF4-FFF2-40B4-BE49-F238E27FC236}">
                <a16:creationId xmlns:a16="http://schemas.microsoft.com/office/drawing/2014/main" id="{977E45C6-1BED-480E-BFDA-7DAFE510B800}"/>
              </a:ext>
            </a:extLst>
          </p:cNvPr>
          <p:cNvSpPr/>
          <p:nvPr/>
        </p:nvSpPr>
        <p:spPr>
          <a:xfrm>
            <a:off x="-76200" y="1364132"/>
            <a:ext cx="2048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2"/>
              </a:spcAft>
            </a:pP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 [</a:t>
            </a:r>
            <a:r>
              <a:rPr lang="th-TH" altLang="ko-KR" sz="2800" b="1" dirty="0">
                <a:solidFill>
                  <a:schemeClr val="accent1"/>
                </a:solidFill>
              </a:rPr>
              <a:t>ตอน</a:t>
            </a:r>
            <a:r>
              <a:rPr lang="en-US" altLang="ko-KR" sz="2800" b="1" dirty="0">
                <a:solidFill>
                  <a:schemeClr val="accent1"/>
                </a:solidFill>
              </a:rPr>
              <a:t>.</a:t>
            </a:r>
            <a:r>
              <a:rPr lang="en-US" altLang="ko-KR" sz="2000" b="1" spc="-140" dirty="0">
                <a:solidFill>
                  <a:schemeClr val="accent1"/>
                </a:solidFill>
                <a:latin typeface="+mj-ea"/>
                <a:ea typeface="+mj-ea"/>
              </a:rPr>
              <a:t>2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]</a:t>
            </a:r>
            <a:endParaRPr lang="ko-KR" altLang="en-US" sz="2000" b="1" spc="-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 useBgFill="1">
        <p:nvSpPr>
          <p:cNvPr id="2" name="직사각형 1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 useBgFill="1">
        <p:nvSpPr>
          <p:cNvPr id="3" name="직사각형 2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80" y="3923661"/>
            <a:ext cx="514508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74" y="1856333"/>
            <a:ext cx="514508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직사각형 4">
            <a:extLst>
              <a:ext uri="{FF2B5EF4-FFF2-40B4-BE49-F238E27FC236}">
                <a16:creationId xmlns:a16="http://schemas.microsoft.com/office/drawing/2014/main" id="{E7C9A79B-8DDE-4C29-B2B3-AFA8DC497C43}"/>
              </a:ext>
            </a:extLst>
          </p:cNvPr>
          <p:cNvSpPr/>
          <p:nvPr/>
        </p:nvSpPr>
        <p:spPr>
          <a:xfrm>
            <a:off x="-2023284" y="1963263"/>
            <a:ext cx="95416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th-TH" altLang="ko-KR" sz="6000" b="1" kern="0" dirty="0">
                <a:solidFill>
                  <a:srgbClr val="002060"/>
                </a:solidFill>
                <a:latin typeface="+mj-ea"/>
                <a:ea typeface="+mj-ea"/>
              </a:rPr>
              <a:t>คำพูดสามารถช่วยให้เ</a:t>
            </a:r>
            <a:endParaRPr lang="en-US" altLang="ko-KR" sz="6000" b="1" kern="0" dirty="0">
              <a:solidFill>
                <a:srgbClr val="002060"/>
              </a:solidFill>
              <a:latin typeface="+mj-ea"/>
              <a:ea typeface="+mj-ea"/>
            </a:endParaRPr>
          </a:p>
          <a:p>
            <a:pPr algn="ctr" fontAlgn="base"/>
            <a:r>
              <a:rPr lang="th-TH" altLang="ko-KR" sz="6000" b="1" kern="0" dirty="0">
                <a:solidFill>
                  <a:srgbClr val="002060"/>
                </a:solidFill>
                <a:latin typeface="+mj-ea"/>
                <a:ea typeface="+mj-ea"/>
              </a:rPr>
              <a:t>รารอดชีวิตได้</a:t>
            </a:r>
            <a:endParaRPr lang="en-US" altLang="ko-KR" sz="6000" b="1" kern="0" spc="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FD4AAA-6180-412C-856A-D212D2C1A4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65" y="1073791"/>
            <a:ext cx="3226250" cy="3449958"/>
          </a:xfrm>
          <a:prstGeom prst="rect">
            <a:avLst/>
          </a:prstGeom>
        </p:spPr>
      </p:pic>
      <p:pic>
        <p:nvPicPr>
          <p:cNvPr id="24" name="그림 12">
            <a:extLst>
              <a:ext uri="{FF2B5EF4-FFF2-40B4-BE49-F238E27FC236}">
                <a16:creationId xmlns:a16="http://schemas.microsoft.com/office/drawing/2014/main" id="{45475E3F-4D2E-4EBA-8D56-3AE929A43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F54AC23E-1CA3-4D8C-AAE0-43EFBDC903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1337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9EE7A-F9DB-4458-B796-9112102F9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" y="-1"/>
            <a:ext cx="9897192" cy="687546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5729BE2-BFDE-44B7-AA46-D60A2B7A5420}"/>
              </a:ext>
            </a:extLst>
          </p:cNvPr>
          <p:cNvSpPr/>
          <p:nvPr/>
        </p:nvSpPr>
        <p:spPr>
          <a:xfrm>
            <a:off x="1397688" y="2752394"/>
            <a:ext cx="7362699" cy="218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2"/>
              </a:spcAft>
            </a:pP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1. </a:t>
            </a:r>
            <a:r>
              <a:rPr lang="th-TH" altLang="ko-KR" sz="2800" b="1" dirty="0">
                <a:solidFill>
                  <a:schemeClr val="accent1"/>
                </a:solidFill>
              </a:rPr>
              <a:t>คำพูดสามารถช่วยให้เรารอดชีวิตได้</a:t>
            </a:r>
            <a:r>
              <a:rPr lang="en-US" altLang="ko-KR" sz="2800" b="1" dirty="0">
                <a:solidFill>
                  <a:schemeClr val="accent1"/>
                </a:solidFill>
                <a:latin typeface="+mj-ea"/>
                <a:ea typeface="+mj-ea"/>
              </a:rPr>
              <a:t>_ </a:t>
            </a:r>
            <a:r>
              <a:rPr lang="en-US" altLang="ko-KR" sz="2400" b="1" dirty="0">
                <a:solidFill>
                  <a:schemeClr val="accent1"/>
                </a:solidFill>
                <a:latin typeface="+mj-ea"/>
                <a:ea typeface="+mj-ea"/>
              </a:rPr>
              <a:t>2</a:t>
            </a: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p</a:t>
            </a:r>
          </a:p>
          <a:p>
            <a:pPr>
              <a:lnSpc>
                <a:spcPct val="150000"/>
              </a:lnSpc>
              <a:spcAft>
                <a:spcPts val="802"/>
              </a:spcAft>
            </a:pP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2. </a:t>
            </a:r>
            <a:r>
              <a:rPr lang="th-TH" altLang="ko-KR" sz="2800" b="1" spc="-150" dirty="0">
                <a:solidFill>
                  <a:schemeClr val="accent1"/>
                </a:solidFill>
                <a:latin typeface="+mj-ea"/>
                <a:ea typeface="+mj-ea"/>
              </a:rPr>
              <a:t>ทำอย่างไร</a:t>
            </a:r>
            <a:r>
              <a:rPr lang="th-TH" altLang="ko-KR" sz="2800" b="1" dirty="0">
                <a:solidFill>
                  <a:schemeClr val="accent1"/>
                </a:solidFill>
              </a:rPr>
              <a:t>เมื่อพบไฟไหม้ </a:t>
            </a:r>
            <a:r>
              <a:rPr lang="en-US" altLang="ko-KR" sz="2800" b="1" spc="-150" dirty="0">
                <a:solidFill>
                  <a:schemeClr val="accent1"/>
                </a:solidFill>
                <a:latin typeface="+mj-ea"/>
                <a:ea typeface="+mj-ea"/>
              </a:rPr>
              <a:t>_ </a:t>
            </a: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5p</a:t>
            </a:r>
          </a:p>
          <a:p>
            <a:pPr>
              <a:lnSpc>
                <a:spcPct val="150000"/>
              </a:lnSpc>
              <a:spcAft>
                <a:spcPts val="802"/>
              </a:spcAft>
            </a:pP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3. </a:t>
            </a:r>
            <a:r>
              <a:rPr lang="th-TH" altLang="ko-KR" sz="2800" b="1" dirty="0">
                <a:solidFill>
                  <a:schemeClr val="accent1"/>
                </a:solidFill>
              </a:rPr>
              <a:t>กรุณาโทรหา 119 ค่ะ </a:t>
            </a:r>
            <a:r>
              <a:rPr lang="en-US" altLang="ko-KR" sz="2800" b="1" spc="-150" dirty="0">
                <a:solidFill>
                  <a:schemeClr val="accent1"/>
                </a:solidFill>
                <a:latin typeface="+mj-ea"/>
                <a:ea typeface="+mj-ea"/>
              </a:rPr>
              <a:t>_</a:t>
            </a:r>
            <a:r>
              <a:rPr lang="en-US" altLang="ko-KR" sz="2400" b="1" spc="-150" dirty="0">
                <a:solidFill>
                  <a:schemeClr val="accent1"/>
                </a:solidFill>
                <a:latin typeface="+mj-ea"/>
                <a:ea typeface="+mj-ea"/>
              </a:rPr>
              <a:t>6</a:t>
            </a:r>
            <a:r>
              <a:rPr lang="en-US" altLang="ko-KR" sz="2400" b="1" spc="-150" dirty="0">
                <a:solidFill>
                  <a:schemeClr val="accent1"/>
                </a:solidFill>
                <a:latin typeface="+mj-ea"/>
              </a:rPr>
              <a:t>p</a:t>
            </a:r>
          </a:p>
        </p:txBody>
      </p:sp>
      <p:sp>
        <p:nvSpPr>
          <p:cNvPr id="14" name="직사각형 7">
            <a:extLst>
              <a:ext uri="{FF2B5EF4-FFF2-40B4-BE49-F238E27FC236}">
                <a16:creationId xmlns:a16="http://schemas.microsoft.com/office/drawing/2014/main" id="{38FABAF0-FC26-4738-A180-0A1ED925DEA6}"/>
              </a:ext>
            </a:extLst>
          </p:cNvPr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802"/>
              </a:spcAft>
              <a:defRPr lang="ko-KR" altLang="en-US"/>
            </a:pPr>
            <a:r>
              <a:rPr lang="en-US" altLang="ko-KR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Stencil" panose="040409050D0802020404" pitchFamily="82" charset="0"/>
                <a:ea typeface="나눔스퀘어 Bold"/>
              </a:rPr>
              <a:t>C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Stencil" panose="040409050D0802020404" pitchFamily="82" charset="0"/>
                <a:ea typeface="나눔스퀘어 Bold"/>
              </a:rPr>
              <a:t>ontents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Stencil" panose="040409050D0802020404" pitchFamily="82" charset="0"/>
              <a:ea typeface="나눔스퀘어 Bold"/>
            </a:endParaRPr>
          </a:p>
        </p:txBody>
      </p:sp>
      <p:sp>
        <p:nvSpPr>
          <p:cNvPr id="15" name="직사각형 5">
            <a:extLst>
              <a:ext uri="{FF2B5EF4-FFF2-40B4-BE49-F238E27FC236}">
                <a16:creationId xmlns:a16="http://schemas.microsoft.com/office/drawing/2014/main" id="{E3D5616A-11CB-44F8-8928-3E26AE24851D}"/>
              </a:ext>
            </a:extLst>
          </p:cNvPr>
          <p:cNvSpPr/>
          <p:nvPr/>
        </p:nvSpPr>
        <p:spPr>
          <a:xfrm>
            <a:off x="1102757" y="1441777"/>
            <a:ext cx="7735577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th-TH" altLang="ko-KR" sz="3600" b="1" dirty="0"/>
              <a:t>คำพูดสามารถช่วยให้เรารอดชีวิตได้</a:t>
            </a:r>
          </a:p>
        </p:txBody>
      </p:sp>
      <p:cxnSp>
        <p:nvCxnSpPr>
          <p:cNvPr id="17" name="직선 연결선 8">
            <a:extLst>
              <a:ext uri="{FF2B5EF4-FFF2-40B4-BE49-F238E27FC236}">
                <a16:creationId xmlns:a16="http://schemas.microsoft.com/office/drawing/2014/main" id="{36121AC1-B5F0-421D-A0D8-FA5E045CE765}"/>
              </a:ext>
            </a:extLst>
          </p:cNvPr>
          <p:cNvCxnSpPr/>
          <p:nvPr/>
        </p:nvCxnSpPr>
        <p:spPr>
          <a:xfrm>
            <a:off x="2397115" y="1425639"/>
            <a:ext cx="0" cy="769441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rgbClr r="0" g="0" b="0"/>
          </a:fontRef>
        </p:style>
      </p:cxnSp>
      <p:sp>
        <p:nvSpPr>
          <p:cNvPr id="9" name="직사각형 5">
            <a:extLst>
              <a:ext uri="{FF2B5EF4-FFF2-40B4-BE49-F238E27FC236}">
                <a16:creationId xmlns:a16="http://schemas.microsoft.com/office/drawing/2014/main" id="{53A46B42-827D-4D88-A5B8-22E56369BC71}"/>
              </a:ext>
            </a:extLst>
          </p:cNvPr>
          <p:cNvSpPr/>
          <p:nvPr/>
        </p:nvSpPr>
        <p:spPr>
          <a:xfrm>
            <a:off x="1980372" y="1350258"/>
            <a:ext cx="2048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2"/>
              </a:spcAft>
            </a:pPr>
            <a:r>
              <a:rPr lang="en-US" altLang="ko-KR" sz="24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[ </a:t>
            </a:r>
            <a:r>
              <a:rPr lang="th-TH" altLang="ko-KR" sz="2800" b="1" dirty="0">
                <a:solidFill>
                  <a:schemeClr val="accent1"/>
                </a:solidFill>
              </a:rPr>
              <a:t>ตอน</a:t>
            </a:r>
            <a:r>
              <a:rPr lang="en-US" altLang="ko-KR" sz="2800" b="1" dirty="0">
                <a:solidFill>
                  <a:schemeClr val="accent1"/>
                </a:solidFill>
              </a:rPr>
              <a:t>.</a:t>
            </a:r>
            <a:r>
              <a:rPr lang="en-US" altLang="ko-KR" sz="2000" b="1" spc="-140" dirty="0">
                <a:solidFill>
                  <a:schemeClr val="accent1"/>
                </a:solidFill>
                <a:latin typeface="+mj-ea"/>
                <a:ea typeface="+mj-ea"/>
              </a:rPr>
              <a:t>2</a:t>
            </a:r>
            <a:r>
              <a:rPr lang="ko-KR" altLang="en-US" sz="20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]</a:t>
            </a:r>
            <a:endParaRPr lang="ko-KR" altLang="en-US" sz="2000" b="1" spc="-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D0DC5F-8D52-4B25-AEEB-1F612CE22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781" y="4158136"/>
            <a:ext cx="2828820" cy="2566565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12154" y="5694218"/>
            <a:ext cx="3368517" cy="1177895"/>
            <a:chOff x="6300089" y="5611499"/>
            <a:chExt cx="3332656" cy="1192107"/>
          </a:xfrm>
        </p:grpSpPr>
        <p:pic>
          <p:nvPicPr>
            <p:cNvPr id="24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직사각형 27"/>
            <p:cNvSpPr/>
            <p:nvPr/>
          </p:nvSpPr>
          <p:spPr>
            <a:xfrm>
              <a:off x="8490754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34CB1E7A-F2BE-4DD2-A118-AD31D58073DD}"/>
              </a:ext>
            </a:extLst>
          </p:cNvPr>
          <p:cNvSpPr/>
          <p:nvPr/>
        </p:nvSpPr>
        <p:spPr>
          <a:xfrm>
            <a:off x="8085667" y="15880"/>
            <a:ext cx="1744133" cy="895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2">
            <a:extLst>
              <a:ext uri="{FF2B5EF4-FFF2-40B4-BE49-F238E27FC236}">
                <a16:creationId xmlns:a16="http://schemas.microsoft.com/office/drawing/2014/main" id="{90C44C49-7C42-4C22-95B1-4DD8119322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7892747" y="75985"/>
            <a:ext cx="1937053" cy="97432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74E70214-8B09-416B-B2C8-056B30A158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86" y="89786"/>
            <a:ext cx="2572348" cy="101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7772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86618B9-751B-4542-A962-D84E0CD99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"/>
            <a:ext cx="9897192" cy="687546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BFD0BA1-18AB-45A7-98EF-489CCA617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74" y="1645337"/>
            <a:ext cx="4360131" cy="3996734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105E8DC2-39D7-4B63-A19F-A3B792E91C09}"/>
              </a:ext>
            </a:extLst>
          </p:cNvPr>
          <p:cNvGrpSpPr/>
          <p:nvPr/>
        </p:nvGrpSpPr>
        <p:grpSpPr>
          <a:xfrm>
            <a:off x="1003148" y="1291227"/>
            <a:ext cx="5200121" cy="1568450"/>
            <a:chOff x="1250315" y="1896146"/>
            <a:chExt cx="4806315" cy="1568450"/>
          </a:xfrm>
        </p:grpSpPr>
        <p:sp>
          <p:nvSpPr>
            <p:cNvPr id="8" name="직사각형 7"/>
            <p:cNvSpPr>
              <a:spLocks/>
            </p:cNvSpPr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508000">
                <a:buFontTx/>
                <a:buNone/>
              </a:pPr>
              <a:r>
                <a:rPr lang="en-US" altLang="ko-KR" sz="9600" spc="-12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C591497-921C-415D-8CCD-1CB4D4254C01}"/>
                </a:ext>
              </a:extLst>
            </p:cNvPr>
            <p:cNvGrpSpPr/>
            <p:nvPr/>
          </p:nvGrpSpPr>
          <p:grpSpPr>
            <a:xfrm>
              <a:off x="1250315" y="2418080"/>
              <a:ext cx="4806315" cy="0"/>
              <a:chOff x="1250315" y="2418080"/>
              <a:chExt cx="4806315" cy="0"/>
            </a:xfrm>
          </p:grpSpPr>
          <p:cxnSp>
            <p:nvCxnSpPr>
              <p:cNvPr id="10" name="직선 연결선 9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line">
                <a:avLst/>
              </a:prstGeom>
              <a:noFill/>
              <a:ln w="12700" cap="flat" cmpd="sng">
                <a:solidFill>
                  <a:schemeClr val="accent4">
                    <a:lumMod val="60000"/>
                    <a:lumOff val="40000"/>
                    <a:alpha val="100000"/>
                  </a:schemeClr>
                </a:solidFill>
                <a:prstDash val="solid"/>
                <a:miter lim="800000"/>
              </a:ln>
              <a:sp3d/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</p:cxnSp>
          <p:cxnSp>
            <p:nvCxnSpPr>
              <p:cNvPr id="11" name="직선 연결선 10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line">
                <a:avLst/>
              </a:prstGeom>
              <a:noFill/>
              <a:ln w="12700" cap="flat" cmpd="sng">
                <a:solidFill>
                  <a:schemeClr val="accent4">
                    <a:lumMod val="60000"/>
                    <a:lumOff val="40000"/>
                    <a:alpha val="100000"/>
                  </a:schemeClr>
                </a:solidFill>
                <a:prstDash val="solid"/>
                <a:miter lim="800000"/>
              </a:ln>
              <a:sp3d/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</p:cxn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8A83F0C-AC47-42F5-B5B8-9340607F6F36}"/>
              </a:ext>
            </a:extLst>
          </p:cNvPr>
          <p:cNvGrpSpPr/>
          <p:nvPr/>
        </p:nvGrpSpPr>
        <p:grpSpPr>
          <a:xfrm>
            <a:off x="1073020" y="3812910"/>
            <a:ext cx="5109666" cy="1569660"/>
            <a:chOff x="1250315" y="4483984"/>
            <a:chExt cx="4659777" cy="1408591"/>
          </a:xfrm>
        </p:grpSpPr>
        <p:sp>
          <p:nvSpPr>
            <p:cNvPr id="13" name="직사각형 12"/>
            <p:cNvSpPr>
              <a:spLocks/>
            </p:cNvSpPr>
            <p:nvPr/>
          </p:nvSpPr>
          <p:spPr>
            <a:xfrm flipV="1">
              <a:off x="3025777" y="4483984"/>
              <a:ext cx="1067435" cy="1408591"/>
            </a:xfrm>
            <a:prstGeom prst="rect">
              <a:avLst/>
            </a:prstGeom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508000">
                <a:buFontTx/>
                <a:buNone/>
              </a:pPr>
              <a:r>
                <a:rPr lang="en-US" altLang="ko-KR" sz="9600" spc="-12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8756C12-DF7C-4878-99B4-882E476FAE45}"/>
                </a:ext>
              </a:extLst>
            </p:cNvPr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BF7DEA83-1BBE-44AD-A719-98722E06C0E1}"/>
                  </a:ext>
                </a:extLst>
              </p:cNvPr>
              <p:cNvCxnSpPr/>
              <p:nvPr/>
            </p:nvCxnSpPr>
            <p:spPr>
              <a:xfrm>
                <a:off x="1250315" y="5468619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BBFA1AAB-0F9D-4DBE-A7FE-CBCA0A5D4FE5}"/>
                  </a:ext>
                </a:extLst>
              </p:cNvPr>
              <p:cNvCxnSpPr/>
              <p:nvPr/>
            </p:nvCxnSpPr>
            <p:spPr>
              <a:xfrm>
                <a:off x="3981597" y="546862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30" name="슬라이드 번호 개체 틀 2">
            <a:extLst>
              <a:ext uri="{FF2B5EF4-FFF2-40B4-BE49-F238E27FC236}">
                <a16:creationId xmlns:a16="http://schemas.microsoft.com/office/drawing/2014/main" id="{F7FE0971-A764-4551-9BAA-1554EEA4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C06089-E4AB-47A6-92F5-3E5F1035E829}"/>
              </a:ext>
            </a:extLst>
          </p:cNvPr>
          <p:cNvSpPr/>
          <p:nvPr/>
        </p:nvSpPr>
        <p:spPr>
          <a:xfrm>
            <a:off x="1114107" y="2054903"/>
            <a:ext cx="4949825" cy="25506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th-TH" altLang="ko-KR" b="1" dirty="0"/>
              <a:t>ในเดือนตุลาคม ปี 2018 เมื่อเกิดไฟไหม้บ้านวอนรูมในจังหวัด</a:t>
            </a:r>
            <a:r>
              <a:rPr lang="th-TH" altLang="ko-KR" b="1" dirty="0" err="1"/>
              <a:t>คย</a:t>
            </a:r>
            <a:r>
              <a:rPr lang="th-TH" altLang="ko-KR" b="1" dirty="0"/>
              <a:t>องซัง</a:t>
            </a:r>
            <a:r>
              <a:rPr lang="th-TH" altLang="ko-KR" b="1" dirty="0" err="1"/>
              <a:t>นัม</a:t>
            </a:r>
            <a:r>
              <a:rPr lang="th-TH" altLang="ko-KR" b="1" dirty="0"/>
              <a:t> </a:t>
            </a:r>
          </a:p>
          <a:p>
            <a:pPr algn="ctr" fontAlgn="base">
              <a:lnSpc>
                <a:spcPct val="150000"/>
              </a:lnSpc>
            </a:pPr>
            <a:r>
              <a:rPr lang="th-TH" altLang="ko-KR" b="1" dirty="0"/>
              <a:t>คนเกือบทั้งหมดได้ยินเสียงตะโกนร้องว่า </a:t>
            </a:r>
            <a:r>
              <a:rPr lang="th-TH" altLang="ko-KR" b="1" dirty="0">
                <a:solidFill>
                  <a:srgbClr val="FF0000"/>
                </a:solidFill>
              </a:rPr>
              <a:t>‘ไฟไหม้</a:t>
            </a:r>
            <a:r>
              <a:rPr lang="en-US" altLang="ko-KR" b="1" dirty="0">
                <a:solidFill>
                  <a:srgbClr val="FF0000"/>
                </a:solidFill>
              </a:rPr>
              <a:t>~~!!</a:t>
            </a:r>
            <a:r>
              <a:rPr lang="th-TH" altLang="ko-KR" b="1" dirty="0">
                <a:solidFill>
                  <a:srgbClr val="FF0000"/>
                </a:solidFill>
              </a:rPr>
              <a:t>"</a:t>
            </a:r>
            <a:r>
              <a:rPr lang="th-TH" altLang="ko-KR" sz="1600" b="1" dirty="0">
                <a:solidFill>
                  <a:srgbClr val="FF0000"/>
                </a:solidFill>
              </a:rPr>
              <a:t/>
            </a:r>
            <a:br>
              <a:rPr lang="th-TH" altLang="ko-KR" sz="1600" b="1" dirty="0">
                <a:solidFill>
                  <a:srgbClr val="FF0000"/>
                </a:solidFill>
              </a:rPr>
            </a:br>
            <a:r>
              <a:rPr lang="th-TH" altLang="ko-KR" b="1" dirty="0"/>
              <a:t>ยกเว้นชาวต่างชาติไม่เข้าใจความหมาย</a:t>
            </a:r>
          </a:p>
          <a:p>
            <a:pPr algn="ctr" fontAlgn="base">
              <a:lnSpc>
                <a:spcPct val="150000"/>
              </a:lnSpc>
            </a:pPr>
            <a:r>
              <a:rPr lang="th-TH" altLang="ko-KR" b="1" dirty="0"/>
              <a:t>คุณจําเป็นต้องเข้าใจภาษาเกาหลีพื้นฐานเกี่ยวกับสถานการณ์อันตราย</a:t>
            </a:r>
            <a:r>
              <a:rPr lang="th-TH" altLang="ko-KR" b="1" dirty="0" err="1"/>
              <a:t>ต่างๆ</a:t>
            </a:r>
            <a:r>
              <a:rPr lang="th-TH" altLang="ko-KR" sz="1600" b="1" dirty="0"/>
              <a:t>เพื่อใช้ในเวลาฉุกเฉิน</a:t>
            </a:r>
            <a:endParaRPr lang="ko-KR" altLang="en-US" sz="1600" b="1" dirty="0">
              <a:latin typeface="+mj-ea"/>
              <a:ea typeface="+mj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5076EC-15DC-4779-A59D-D5AEBC364124}"/>
              </a:ext>
            </a:extLst>
          </p:cNvPr>
          <p:cNvSpPr/>
          <p:nvPr/>
        </p:nvSpPr>
        <p:spPr>
          <a:xfrm>
            <a:off x="418216" y="319512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2" name="직사각형 8">
            <a:extLst>
              <a:ext uri="{FF2B5EF4-FFF2-40B4-BE49-F238E27FC236}">
                <a16:creationId xmlns:a16="http://schemas.microsoft.com/office/drawing/2014/main" id="{08CD582C-8CE2-4174-95D5-6FB5AC3D36CF}"/>
              </a:ext>
            </a:extLst>
          </p:cNvPr>
          <p:cNvSpPr/>
          <p:nvPr/>
        </p:nvSpPr>
        <p:spPr>
          <a:xfrm>
            <a:off x="990069" y="-8467"/>
            <a:ext cx="5019906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th-TH" altLang="ko-KR" sz="3600" b="1" kern="0" dirty="0">
                <a:solidFill>
                  <a:srgbClr val="002060"/>
                </a:solidFill>
                <a:latin typeface="+mj-ea"/>
              </a:rPr>
              <a:t>คำพูดสามารถช่วยให้เรารอดชีวิตได้</a:t>
            </a:r>
            <a:endParaRPr lang="en-US" altLang="ko-KR" sz="3600" b="1" spc="-300" dirty="0">
              <a:solidFill>
                <a:srgbClr val="002060"/>
              </a:solidFill>
              <a:latin typeface="맑은 고딕"/>
              <a:cs typeface="맑은 고딕"/>
            </a:endParaRPr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grpSp>
        <p:nvGrpSpPr>
          <p:cNvPr id="34" name="그룹 33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35" name="Google Shape;99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100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101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102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직사각형 38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50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"/>
            <a:ext cx="9897192" cy="6875463"/>
          </a:xfrm>
          <a:prstGeom prst="rect">
            <a:avLst/>
          </a:prstGeom>
        </p:spPr>
      </p:pic>
      <p:sp>
        <p:nvSpPr>
          <p:cNvPr id="20" name="슬라이드 번호 개체 틀 2">
            <a:extLst>
              <a:ext uri="{FF2B5EF4-FFF2-40B4-BE49-F238E27FC236}">
                <a16:creationId xmlns:a16="http://schemas.microsoft.com/office/drawing/2014/main" id="{6273ABA1-B634-4326-A0EF-16049AB6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7E66FB-011C-4AE4-9A29-DD09ACED5186}"/>
              </a:ext>
            </a:extLst>
          </p:cNvPr>
          <p:cNvSpPr/>
          <p:nvPr/>
        </p:nvSpPr>
        <p:spPr>
          <a:xfrm>
            <a:off x="563295" y="1191683"/>
            <a:ext cx="83084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/>
            <a:r>
              <a:rPr lang="th-TH" altLang="ko-KR" b="1" dirty="0"/>
              <a:t>เมื่อเกิดไฟไหม้ </a:t>
            </a:r>
            <a:r>
              <a:rPr lang="th-TH" altLang="ko-KR" b="1" dirty="0" err="1"/>
              <a:t>จํา</a:t>
            </a:r>
            <a:r>
              <a:rPr lang="th-TH" altLang="ko-KR" b="1" dirty="0"/>
              <a:t>ประโยค </a:t>
            </a:r>
            <a:r>
              <a:rPr lang="en-US" altLang="ko-KR" sz="2000" b="1" dirty="0">
                <a:solidFill>
                  <a:srgbClr val="FF0000"/>
                </a:solidFill>
              </a:rPr>
              <a:t>“</a:t>
            </a:r>
            <a:r>
              <a:rPr lang="th-TH" altLang="ko-KR" sz="3200" b="1" dirty="0" err="1">
                <a:solidFill>
                  <a:srgbClr val="FF0000"/>
                </a:solidFill>
              </a:rPr>
              <a:t>บู</a:t>
            </a:r>
            <a:r>
              <a:rPr lang="th-TH" altLang="ko-KR" sz="3200" b="1" dirty="0">
                <a:solidFill>
                  <a:srgbClr val="FF0000"/>
                </a:solidFill>
              </a:rPr>
              <a:t> ลิ ย่า</a:t>
            </a:r>
            <a:r>
              <a:rPr lang="en-US" altLang="ko-KR" sz="2000" b="1" dirty="0">
                <a:solidFill>
                  <a:srgbClr val="FF0000"/>
                </a:solidFill>
              </a:rPr>
              <a:t>” </a:t>
            </a:r>
            <a:r>
              <a:rPr lang="th-TH" altLang="ko-KR" b="1" dirty="0"/>
              <a:t>ได้ไหม</a:t>
            </a:r>
            <a:r>
              <a:rPr lang="en-US" altLang="ko-KR" b="1" dirty="0"/>
              <a:t>?</a:t>
            </a:r>
            <a:r>
              <a:rPr lang="th-TH" altLang="ko-KR" sz="1600" b="1" dirty="0"/>
              <a:t/>
            </a:r>
            <a:br>
              <a:rPr lang="th-TH" altLang="ko-KR" sz="1600" b="1" dirty="0"/>
            </a:br>
            <a:r>
              <a:rPr lang="th-TH" altLang="ko-KR" b="1" dirty="0"/>
              <a:t>หากพลาดโอกาสในการพูดประโยคนี้ คุณอาจจะตกอยู่ในสถานการณ์รอดหรือตาย</a:t>
            </a:r>
            <a:endParaRPr lang="ko-KR" altLang="en-US" sz="1600" b="1" kern="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427AB4-4FB2-4C0B-A557-B0BF7851F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37" y="2087823"/>
            <a:ext cx="2739591" cy="2113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511352-1130-46FF-B79F-2F4826B1BE6F}"/>
              </a:ext>
            </a:extLst>
          </p:cNvPr>
          <p:cNvSpPr/>
          <p:nvPr/>
        </p:nvSpPr>
        <p:spPr>
          <a:xfrm>
            <a:off x="4949824" y="2750033"/>
            <a:ext cx="7556464" cy="125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1. 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“</a:t>
            </a:r>
            <a:r>
              <a:rPr lang="th-TH" altLang="ko-KR" sz="3200" b="1" dirty="0" err="1">
                <a:solidFill>
                  <a:srgbClr val="FF0000"/>
                </a:solidFill>
                <a:latin typeface="+mj-ea"/>
                <a:sym typeface="Calibri"/>
              </a:rPr>
              <a:t>บู</a:t>
            </a:r>
            <a:r>
              <a:rPr lang="th-TH" altLang="ko-KR" sz="3200" b="1" dirty="0">
                <a:solidFill>
                  <a:srgbClr val="FF0000"/>
                </a:solidFill>
                <a:latin typeface="+mj-ea"/>
                <a:sym typeface="Calibri"/>
              </a:rPr>
              <a:t> ลิ ย่า</a:t>
            </a:r>
            <a:r>
              <a:rPr lang="en-US" altLang="ko-K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Calibri"/>
              </a:rPr>
              <a:t>”</a:t>
            </a:r>
            <a:endParaRPr lang="th-TH" altLang="ko-K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th-TH" altLang="ko-KR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Calibri"/>
              </a:rPr>
              <a:t>     </a:t>
            </a:r>
            <a:r>
              <a:rPr lang="th-TH" altLang="ko-KR" b="1" dirty="0"/>
              <a:t>ตะโกนบอกทุกคนเพื่อเตือนว่า ไฟไหม้</a:t>
            </a:r>
            <a:endParaRPr lang="en-US" altLang="ko-KR" sz="20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D4BCCA-D0EE-443B-BB41-7165523698C1}"/>
              </a:ext>
            </a:extLst>
          </p:cNvPr>
          <p:cNvSpPr/>
          <p:nvPr/>
        </p:nvSpPr>
        <p:spPr>
          <a:xfrm>
            <a:off x="4949824" y="4677937"/>
            <a:ext cx="7556464" cy="116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en-US" altLang="ko-KR" b="1" dirty="0">
                <a:solidFill>
                  <a:schemeClr val="accent2"/>
                </a:solidFill>
                <a:latin typeface="+mj-ea"/>
                <a:ea typeface="+mj-ea"/>
              </a:rPr>
              <a:t>2. </a:t>
            </a:r>
            <a:r>
              <a:rPr lang="en-US" altLang="ko-KR" sz="2000" b="1" dirty="0">
                <a:solidFill>
                  <a:srgbClr val="FF0000"/>
                </a:solidFill>
                <a:latin typeface="+mj-ea"/>
                <a:ea typeface="+mj-ea"/>
              </a:rPr>
              <a:t>“</a:t>
            </a:r>
            <a:r>
              <a:rPr lang="th-TH" altLang="ko-KR" sz="2800" b="1" dirty="0" err="1">
                <a:solidFill>
                  <a:srgbClr val="FF0000"/>
                </a:solidFill>
                <a:latin typeface="+mj-ea"/>
                <a:ea typeface="+mj-ea"/>
              </a:rPr>
              <a:t>แท</a:t>
            </a:r>
            <a:r>
              <a:rPr lang="th-TH" altLang="ko-KR" sz="2800" b="1" dirty="0">
                <a:solidFill>
                  <a:srgbClr val="FF0000"/>
                </a:solidFill>
                <a:latin typeface="+mj-ea"/>
                <a:ea typeface="+mj-ea"/>
              </a:rPr>
              <a:t> พี่ ฮา </a:t>
            </a:r>
            <a:r>
              <a:rPr lang="th-TH" altLang="ko-KR" sz="2800" b="1" dirty="0" err="1">
                <a:solidFill>
                  <a:srgbClr val="FF0000"/>
                </a:solidFill>
                <a:latin typeface="+mj-ea"/>
                <a:ea typeface="+mj-ea"/>
              </a:rPr>
              <a:t>เซ</a:t>
            </a:r>
            <a:r>
              <a:rPr lang="th-TH" altLang="ko-KR" sz="2800" b="1" dirty="0">
                <a:solidFill>
                  <a:srgbClr val="FF0000"/>
                </a:solidFill>
                <a:latin typeface="+mj-ea"/>
                <a:ea typeface="+mj-ea"/>
              </a:rPr>
              <a:t> โย </a:t>
            </a:r>
            <a:r>
              <a:rPr lang="en-US" altLang="ko-KR" sz="2000" b="1" dirty="0">
                <a:solidFill>
                  <a:srgbClr val="FF0000"/>
                </a:solidFill>
              </a:rPr>
              <a:t>”</a:t>
            </a:r>
          </a:p>
          <a:p>
            <a:pPr fontAlgn="base" latinLnBrk="1">
              <a:lnSpc>
                <a:spcPct val="150000"/>
              </a:lnSpc>
            </a:pPr>
            <a:r>
              <a:rPr lang="en-US" altLang="ko-KR" sz="2000" b="1" dirty="0">
                <a:solidFill>
                  <a:srgbClr val="FF0000"/>
                </a:solidFill>
              </a:rPr>
              <a:t>    </a:t>
            </a:r>
            <a:r>
              <a:rPr lang="th-TH" altLang="ko-KR" b="1" dirty="0"/>
              <a:t>ตะโกนบอกทุกคนให้หลบภัย</a:t>
            </a:r>
            <a:endParaRPr lang="en-US" altLang="ko-KR" b="1" dirty="0">
              <a:latin typeface="+mj-ea"/>
              <a:ea typeface="+mj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02F532-70A1-4716-9B32-FDF19538A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344" y="4364421"/>
            <a:ext cx="2739591" cy="2083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1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27" name="Google Shape;99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00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01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02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직사각형 30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1793563" y="2745937"/>
            <a:ext cx="912942" cy="41711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837383" y="2692884"/>
            <a:ext cx="91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บู</a:t>
            </a:r>
            <a:r>
              <a:rPr lang="th-TH" altLang="ko-K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ลิ ย่า</a:t>
            </a:r>
            <a:r>
              <a:rPr lang="en-US" altLang="ko-K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r>
              <a:rPr lang="th-TH" altLang="ko-K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ko-KR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다이아몬드 36">
            <a:extLst>
              <a:ext uri="{FF2B5EF4-FFF2-40B4-BE49-F238E27FC236}">
                <a16:creationId xmlns:a16="http://schemas.microsoft.com/office/drawing/2014/main" id="{D84C5F76-4EDF-4E68-9AED-A4644BA8E61B}"/>
              </a:ext>
            </a:extLst>
          </p:cNvPr>
          <p:cNvSpPr/>
          <p:nvPr/>
        </p:nvSpPr>
        <p:spPr>
          <a:xfrm>
            <a:off x="2661342" y="1394065"/>
            <a:ext cx="177966" cy="177966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818504A1-020F-4600-AC6D-DB846F0EBDD2}"/>
              </a:ext>
            </a:extLst>
          </p:cNvPr>
          <p:cNvSpPr/>
          <p:nvPr/>
        </p:nvSpPr>
        <p:spPr>
          <a:xfrm>
            <a:off x="418216" y="319512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9" name="직사각형 8">
            <a:extLst>
              <a:ext uri="{FF2B5EF4-FFF2-40B4-BE49-F238E27FC236}">
                <a16:creationId xmlns:a16="http://schemas.microsoft.com/office/drawing/2014/main" id="{0E8A1864-407A-49D8-91EB-AB922894ECA4}"/>
              </a:ext>
            </a:extLst>
          </p:cNvPr>
          <p:cNvSpPr/>
          <p:nvPr/>
        </p:nvSpPr>
        <p:spPr>
          <a:xfrm>
            <a:off x="990069" y="-8467"/>
            <a:ext cx="5019906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th-TH" altLang="ko-KR" sz="3600" b="1" kern="0" dirty="0">
                <a:solidFill>
                  <a:srgbClr val="002060"/>
                </a:solidFill>
                <a:latin typeface="+mj-ea"/>
              </a:rPr>
              <a:t>คำพูดสามารถช่วยให้เรารอดชีวิตได้</a:t>
            </a:r>
            <a:endParaRPr lang="en-US" altLang="ko-KR" sz="3600" b="1" spc="-300" dirty="0">
              <a:solidFill>
                <a:srgbClr val="002060"/>
              </a:solidFill>
              <a:latin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7560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" y="0"/>
            <a:ext cx="9897192" cy="6875463"/>
          </a:xfrm>
          <a:prstGeom prst="rect">
            <a:avLst/>
          </a:prstGeom>
        </p:spPr>
      </p:pic>
      <p:sp>
        <p:nvSpPr>
          <p:cNvPr id="20" name="슬라이드 번호 개체 틀 2">
            <a:extLst>
              <a:ext uri="{FF2B5EF4-FFF2-40B4-BE49-F238E27FC236}">
                <a16:creationId xmlns:a16="http://schemas.microsoft.com/office/drawing/2014/main" id="{6273ABA1-B634-4326-A0EF-16049AB6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511352-1130-46FF-B79F-2F4826B1BE6F}"/>
              </a:ext>
            </a:extLst>
          </p:cNvPr>
          <p:cNvSpPr/>
          <p:nvPr/>
        </p:nvSpPr>
        <p:spPr>
          <a:xfrm>
            <a:off x="4291647" y="1662659"/>
            <a:ext cx="7556464" cy="93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en-US" altLang="ko-KR" sz="2000" b="1" dirty="0">
                <a:solidFill>
                  <a:srgbClr val="EC6305"/>
                </a:solidFill>
                <a:ea typeface="Calibri"/>
                <a:cs typeface="Calibri"/>
                <a:sym typeface="Calibri"/>
              </a:rPr>
              <a:t>3. 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“</a:t>
            </a:r>
            <a:r>
              <a:rPr lang="th-TH" altLang="ko-KR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โท วา จู </a:t>
            </a:r>
            <a:r>
              <a:rPr lang="th-TH" altLang="ko-KR" sz="2000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เซ</a:t>
            </a:r>
            <a:r>
              <a:rPr lang="th-TH" altLang="ko-KR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โย</a:t>
            </a:r>
            <a:r>
              <a:rPr lang="en-US" altLang="ko-KR" sz="20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~!!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” </a:t>
            </a:r>
            <a:endParaRPr lang="th-TH" altLang="ko-KR" b="1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  <a:p>
            <a:pPr fontAlgn="base" latinLnBrk="1">
              <a:lnSpc>
                <a:spcPct val="150000"/>
              </a:lnSpc>
            </a:pPr>
            <a:r>
              <a:rPr lang="th-TH" altLang="ko-KR" b="1" dirty="0">
                <a:solidFill>
                  <a:srgbClr val="EC6305"/>
                </a:solidFill>
                <a:sym typeface="Calibri"/>
              </a:rPr>
              <a:t>           </a:t>
            </a:r>
            <a:r>
              <a:rPr lang="th-TH" altLang="ko-KR" b="1" dirty="0"/>
              <a:t>ร้องขอความช่วยเหลือ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D4BCCA-D0EE-443B-BB41-7165523698C1}"/>
              </a:ext>
            </a:extLst>
          </p:cNvPr>
          <p:cNvSpPr/>
          <p:nvPr/>
        </p:nvSpPr>
        <p:spPr>
          <a:xfrm>
            <a:off x="4249315" y="4130292"/>
            <a:ext cx="7556464" cy="1350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b="1" dirty="0">
                <a:solidFill>
                  <a:schemeClr val="accent2"/>
                </a:solidFill>
                <a:latin typeface="+mj-ea"/>
                <a:ea typeface="+mj-ea"/>
              </a:rPr>
              <a:t>4. </a:t>
            </a:r>
            <a:r>
              <a:rPr lang="vi-VN" altLang="ko-KR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th-TH" altLang="ko-KR" b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มูซึน</a:t>
            </a:r>
            <a:r>
              <a:rPr lang="th-TH" altLang="ko-KR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อิ รี เอ โย๊</a:t>
            </a:r>
            <a:r>
              <a:rPr lang="vi-VN" altLang="ko-KR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vi-VN" altLang="ko-KR" sz="20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“ </a:t>
            </a:r>
            <a:r>
              <a:rPr lang="vi-VN" altLang="ko-KR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/ “</a:t>
            </a:r>
            <a:r>
              <a:rPr lang="th-TH" altLang="ko-KR" b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ชัม</a:t>
            </a:r>
            <a:r>
              <a:rPr lang="th-TH" altLang="ko-KR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กันมัน </a:t>
            </a:r>
            <a:r>
              <a:rPr lang="th-TH" altLang="ko-KR" b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คี</a:t>
            </a:r>
            <a:r>
              <a:rPr lang="th-TH" altLang="ko-KR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ตารยอ จู</a:t>
            </a:r>
            <a:r>
              <a:rPr lang="th-TH" altLang="ko-KR" b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เซ</a:t>
            </a:r>
            <a:r>
              <a:rPr lang="th-TH" altLang="ko-KR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โย</a:t>
            </a:r>
            <a:r>
              <a:rPr lang="vi-VN" altLang="ko-KR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~”</a:t>
            </a:r>
            <a:endParaRPr lang="vi-VN" altLang="ko-KR" sz="20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fontAlgn="base" latinLnBrk="1">
              <a:lnSpc>
                <a:spcPct val="150000"/>
              </a:lnSpc>
            </a:pPr>
            <a:r>
              <a:rPr lang="th-TH" altLang="ko-KR" b="1" dirty="0">
                <a:solidFill>
                  <a:schemeClr val="accent1">
                    <a:lumMod val="50000"/>
                  </a:schemeClr>
                </a:solidFill>
              </a:rPr>
              <a:t>      เกิดเรื่องอะไรขึ้นหรอ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?          </a:t>
            </a:r>
            <a:r>
              <a:rPr lang="th-TH" altLang="ko-KR" b="1" dirty="0">
                <a:solidFill>
                  <a:schemeClr val="accent1">
                    <a:lumMod val="50000"/>
                  </a:schemeClr>
                </a:solidFill>
              </a:rPr>
              <a:t>รอสักครู่นะคะ</a:t>
            </a:r>
          </a:p>
          <a:p>
            <a:pPr fontAlgn="base" latinLnBrk="1">
              <a:lnSpc>
                <a:spcPct val="150000"/>
              </a:lnSpc>
            </a:pPr>
            <a:r>
              <a:rPr lang="en-US" altLang="ko-KR" b="1" dirty="0"/>
              <a:t> </a:t>
            </a:r>
            <a:r>
              <a:rPr lang="th-TH" altLang="ko-KR" b="1" dirty="0"/>
              <a:t>     คําที่จะเป็นประโยชน์เวลาเรียก 119</a:t>
            </a:r>
            <a:endParaRPr lang="en-US" altLang="ko-KR" b="1" dirty="0">
              <a:latin typeface="+mj-ea"/>
              <a:ea typeface="+mj-e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6FB5DF6-3F6B-497A-A14D-8909012FE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60" y="1412169"/>
            <a:ext cx="2716989" cy="1901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57549F-87CA-4DA9-9D35-675F64334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60" y="3949019"/>
            <a:ext cx="2716989" cy="1901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28" name="Google Shape;99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00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01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102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직사각형 31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6" name="Rectangle 30">
            <a:extLst>
              <a:ext uri="{FF2B5EF4-FFF2-40B4-BE49-F238E27FC236}">
                <a16:creationId xmlns:a16="http://schemas.microsoft.com/office/drawing/2014/main" id="{E2256EDD-3A46-4CA6-95BB-5EC2A7EC5F58}"/>
              </a:ext>
            </a:extLst>
          </p:cNvPr>
          <p:cNvSpPr/>
          <p:nvPr/>
        </p:nvSpPr>
        <p:spPr>
          <a:xfrm>
            <a:off x="418216" y="319512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38" name="직사각형 8">
            <a:extLst>
              <a:ext uri="{FF2B5EF4-FFF2-40B4-BE49-F238E27FC236}">
                <a16:creationId xmlns:a16="http://schemas.microsoft.com/office/drawing/2014/main" id="{E00AD460-85E0-417A-A905-F2425E18FDB0}"/>
              </a:ext>
            </a:extLst>
          </p:cNvPr>
          <p:cNvSpPr/>
          <p:nvPr/>
        </p:nvSpPr>
        <p:spPr>
          <a:xfrm>
            <a:off x="990069" y="-8467"/>
            <a:ext cx="5019906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th-TH" altLang="ko-KR" sz="3600" b="1" kern="0" dirty="0">
                <a:solidFill>
                  <a:srgbClr val="002060"/>
                </a:solidFill>
                <a:latin typeface="+mj-ea"/>
              </a:rPr>
              <a:t>คำพูดสามารถช่วยให้เรารอดชีวิตได้</a:t>
            </a:r>
            <a:endParaRPr lang="en-US" altLang="ko-KR" sz="3600" b="1" spc="-300" dirty="0">
              <a:solidFill>
                <a:srgbClr val="002060"/>
              </a:solidFill>
              <a:latin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50252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" y="0"/>
            <a:ext cx="9897192" cy="6875463"/>
          </a:xfrm>
          <a:prstGeom prst="rect">
            <a:avLst/>
          </a:prstGeom>
        </p:spPr>
      </p:pic>
      <p:sp>
        <p:nvSpPr>
          <p:cNvPr id="20" name="슬라이드 번호 개체 틀 2">
            <a:extLst>
              <a:ext uri="{FF2B5EF4-FFF2-40B4-BE49-F238E27FC236}">
                <a16:creationId xmlns:a16="http://schemas.microsoft.com/office/drawing/2014/main" id="{6273ABA1-B634-4326-A0EF-16049AB6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9764E5-585B-4656-B42E-1CCE3195442C}"/>
              </a:ext>
            </a:extLst>
          </p:cNvPr>
          <p:cNvSpPr/>
          <p:nvPr/>
        </p:nvSpPr>
        <p:spPr>
          <a:xfrm>
            <a:off x="319581" y="221822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2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16" name="직사각형 8">
            <a:extLst>
              <a:ext uri="{FF2B5EF4-FFF2-40B4-BE49-F238E27FC236}">
                <a16:creationId xmlns:a16="http://schemas.microsoft.com/office/drawing/2014/main" id="{57377B30-A17E-41E5-9624-0896777220A3}"/>
              </a:ext>
            </a:extLst>
          </p:cNvPr>
          <p:cNvSpPr/>
          <p:nvPr/>
        </p:nvSpPr>
        <p:spPr>
          <a:xfrm>
            <a:off x="881723" y="171342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rgbClr val="002060"/>
                </a:solidFill>
                <a:latin typeface="맑은 고딕"/>
              </a:rPr>
              <a:t>ทำอย่างไรเมื่อพบไฟไหม้ </a:t>
            </a:r>
            <a:endParaRPr lang="en-US" altLang="ko-KR" sz="3600" b="1" dirty="0">
              <a:solidFill>
                <a:srgbClr val="002060"/>
              </a:solidFill>
              <a:latin typeface="맑은 고딕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1E900-987E-4440-BF0A-89403F0F0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0"/>
          <a:stretch/>
        </p:blipFill>
        <p:spPr>
          <a:xfrm>
            <a:off x="1103226" y="1711355"/>
            <a:ext cx="2552331" cy="263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A65382-5FCD-4660-A3DA-D57949EAD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18" y="1711355"/>
            <a:ext cx="2552330" cy="263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44F173-5B9B-4A11-AF46-9D28DB64A2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" t="-479" r="782" b="16662"/>
          <a:stretch/>
        </p:blipFill>
        <p:spPr>
          <a:xfrm>
            <a:off x="6884609" y="1711355"/>
            <a:ext cx="2651707" cy="263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AC9A881-9D60-42D3-B915-9CC43A30D76F}"/>
              </a:ext>
            </a:extLst>
          </p:cNvPr>
          <p:cNvSpPr/>
          <p:nvPr/>
        </p:nvSpPr>
        <p:spPr>
          <a:xfrm>
            <a:off x="797229" y="4442987"/>
            <a:ext cx="314662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en-US" altLang="ko-KR" sz="1400" b="1" dirty="0">
                <a:solidFill>
                  <a:srgbClr val="EC6305"/>
                </a:solidFill>
                <a:latin typeface="+mj-ea"/>
                <a:ea typeface="+mj-ea"/>
              </a:rPr>
              <a:t>1</a:t>
            </a:r>
            <a:r>
              <a:rPr lang="en-US" altLang="ko-KR" sz="1200" b="1" dirty="0">
                <a:solidFill>
                  <a:srgbClr val="EC6305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altLang="ko-KR" b="1" dirty="0">
                <a:solidFill>
                  <a:schemeClr val="accent2"/>
                </a:solidFill>
                <a:ea typeface="Calibri"/>
                <a:cs typeface="Calibri"/>
                <a:sym typeface="Calibri"/>
              </a:rPr>
              <a:t>.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“</a:t>
            </a:r>
            <a:r>
              <a:rPr lang="th-TH" altLang="ko-KR" b="1" dirty="0" err="1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บู</a:t>
            </a:r>
            <a:r>
              <a:rPr lang="th-TH" altLang="ko-KR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ลิ ยา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!” </a:t>
            </a:r>
            <a:r>
              <a:rPr lang="th-TH" altLang="ko-KR" b="1" dirty="0"/>
              <a:t>ตะโกนดัง</a:t>
            </a:r>
            <a:r>
              <a:rPr lang="th-TH" altLang="ko-KR" b="1" dirty="0" err="1"/>
              <a:t>ๆบ</a:t>
            </a:r>
            <a:r>
              <a:rPr lang="th-TH" altLang="ko-KR" b="1" dirty="0"/>
              <a:t>อกเหตุ</a:t>
            </a:r>
            <a:endParaRPr lang="en-US" altLang="ko-KR" sz="1400" b="1" dirty="0">
              <a:latin typeface="+mj-ea"/>
              <a:ea typeface="+mj-ea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7ED7F5-762A-4CC6-AB30-FA1AA6250399}"/>
              </a:ext>
            </a:extLst>
          </p:cNvPr>
          <p:cNvSpPr/>
          <p:nvPr/>
        </p:nvSpPr>
        <p:spPr>
          <a:xfrm>
            <a:off x="4096402" y="4471840"/>
            <a:ext cx="2262722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en-US" altLang="ko-KR" sz="1400" b="1" dirty="0">
                <a:solidFill>
                  <a:schemeClr val="accent2"/>
                </a:solidFill>
                <a:latin typeface="+mj-ea"/>
                <a:ea typeface="+mj-ea"/>
              </a:rPr>
              <a:t>2. </a:t>
            </a:r>
            <a:r>
              <a:rPr lang="th-TH" altLang="ko-KR" b="1" dirty="0">
                <a:latin typeface="+mj-ea"/>
                <a:ea typeface="+mj-ea"/>
              </a:rPr>
              <a:t>ใช้ประตูฉุกเฉินหนีไฟไปยังที่ปลอดภัย</a:t>
            </a:r>
            <a:endParaRPr lang="en-US" altLang="ko-KR" sz="1400" b="1" dirty="0">
              <a:latin typeface="+mj-ea"/>
              <a:ea typeface="+mj-ea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2A4CC7-358C-4B87-819C-47C83BA03A8F}"/>
              </a:ext>
            </a:extLst>
          </p:cNvPr>
          <p:cNvSpPr/>
          <p:nvPr/>
        </p:nvSpPr>
        <p:spPr>
          <a:xfrm>
            <a:off x="6780311" y="4486155"/>
            <a:ext cx="2756005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en-US" altLang="ko-KR" sz="1400" b="1" dirty="0">
                <a:solidFill>
                  <a:schemeClr val="accent2"/>
                </a:solidFill>
                <a:latin typeface="+mj-ea"/>
                <a:ea typeface="+mj-ea"/>
              </a:rPr>
              <a:t>3. </a:t>
            </a:r>
            <a:r>
              <a:rPr lang="th-TH" altLang="ko-KR" b="1" dirty="0"/>
              <a:t>ถ้าถึงสถานที่ที่ปลอดภัยแล้ว</a:t>
            </a:r>
          </a:p>
          <a:p>
            <a:pPr algn="ctr" fontAlgn="base" latinLnBrk="1">
              <a:lnSpc>
                <a:spcPct val="150000"/>
              </a:lnSpc>
            </a:pPr>
            <a:r>
              <a:rPr lang="th-TH" altLang="ko-KR" b="1" dirty="0"/>
              <a:t>โทรมาที่ </a:t>
            </a:r>
            <a:r>
              <a:rPr lang="th-TH" altLang="ko-KR" b="1" dirty="0">
                <a:solidFill>
                  <a:srgbClr val="FF0000"/>
                </a:solidFill>
              </a:rPr>
              <a:t>119</a:t>
            </a:r>
            <a:r>
              <a:rPr lang="th-TH" altLang="ko-KR" b="1" dirty="0"/>
              <a:t> นะคะ</a:t>
            </a:r>
            <a:endParaRPr lang="en-US" altLang="ko-KR" sz="1400" b="1" dirty="0">
              <a:latin typeface="+mj-ea"/>
              <a:ea typeface="+mj-ea"/>
            </a:endParaRPr>
          </a:p>
        </p:txBody>
      </p:sp>
      <p:sp>
        <p:nvSpPr>
          <p:cNvPr id="21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grpSp>
        <p:nvGrpSpPr>
          <p:cNvPr id="25" name="그룹 24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28" name="Google Shape;99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00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101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102;p1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직사각형 31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29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" y="0"/>
            <a:ext cx="9897192" cy="6875463"/>
          </a:xfrm>
          <a:prstGeom prst="rect">
            <a:avLst/>
          </a:prstGeom>
        </p:spPr>
      </p:pic>
      <p:sp>
        <p:nvSpPr>
          <p:cNvPr id="20" name="슬라이드 번호 개체 틀 2">
            <a:extLst>
              <a:ext uri="{FF2B5EF4-FFF2-40B4-BE49-F238E27FC236}">
                <a16:creationId xmlns:a16="http://schemas.microsoft.com/office/drawing/2014/main" id="{6273ABA1-B634-4326-A0EF-16049AB6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6</a:t>
            </a:r>
            <a:endParaRPr lang="ko-KR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9764E5-585B-4656-B42E-1CCE3195442C}"/>
              </a:ext>
            </a:extLst>
          </p:cNvPr>
          <p:cNvSpPr/>
          <p:nvPr/>
        </p:nvSpPr>
        <p:spPr>
          <a:xfrm>
            <a:off x="313237" y="232011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3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16" name="직사각형 8">
            <a:extLst>
              <a:ext uri="{FF2B5EF4-FFF2-40B4-BE49-F238E27FC236}">
                <a16:creationId xmlns:a16="http://schemas.microsoft.com/office/drawing/2014/main" id="{57377B30-A17E-41E5-9624-0896777220A3}"/>
              </a:ext>
            </a:extLst>
          </p:cNvPr>
          <p:cNvSpPr/>
          <p:nvPr/>
        </p:nvSpPr>
        <p:spPr>
          <a:xfrm>
            <a:off x="747770" y="124072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ko-KR" altLang="en-US" sz="3600" b="1" dirty="0">
                <a:solidFill>
                  <a:srgbClr val="002060"/>
                </a:solidFill>
                <a:latin typeface="맑은 고딕"/>
                <a:cs typeface="맑은 고딕"/>
              </a:rPr>
              <a:t> </a:t>
            </a:r>
            <a:r>
              <a:rPr lang="th-TH" altLang="ko-KR" sz="3600" b="1" dirty="0">
                <a:solidFill>
                  <a:srgbClr val="002060"/>
                </a:solidFill>
              </a:rPr>
              <a:t>กรุณาโทรหา 119 ค่ะ</a:t>
            </a:r>
            <a:endParaRPr lang="en-US" altLang="ko-KR" sz="3600" b="1" dirty="0">
              <a:solidFill>
                <a:srgbClr val="002060"/>
              </a:solidFill>
              <a:latin typeface="맑은 고딕"/>
              <a:cs typeface="맑은 고딕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4D8039-37DC-441E-ACFB-E02736AB4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66" y="2395838"/>
            <a:ext cx="5168284" cy="2904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A53AD27-8127-4ACD-9E63-8BD66D88B78A}"/>
              </a:ext>
            </a:extLst>
          </p:cNvPr>
          <p:cNvSpPr/>
          <p:nvPr/>
        </p:nvSpPr>
        <p:spPr>
          <a:xfrm>
            <a:off x="743999" y="1487193"/>
            <a:ext cx="8288056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2"/>
                </a:solidFill>
                <a:latin typeface="+mj-ea"/>
                <a:ea typeface="+mj-ea"/>
              </a:rPr>
              <a:t>1)</a:t>
            </a:r>
            <a:r>
              <a:rPr lang="ko-KR" altLang="en-US" sz="1600" b="1" dirty="0">
                <a:solidFill>
                  <a:schemeClr val="accent2"/>
                </a:solidFill>
                <a:latin typeface="+mj-ea"/>
                <a:ea typeface="+mj-ea"/>
              </a:rPr>
              <a:t> </a:t>
            </a:r>
            <a:r>
              <a:rPr lang="th-TH" altLang="ko-KR" b="1" dirty="0"/>
              <a:t>เชื่อมต่อบริการแปลภาษากับผู้ให้บริการแปล</a:t>
            </a:r>
            <a:endParaRPr lang="en-US" altLang="ko-KR" sz="1600" b="1" dirty="0">
              <a:latin typeface="+mj-ea"/>
              <a:ea typeface="+mj-ea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2"/>
                </a:solidFill>
                <a:latin typeface="+mj-ea"/>
                <a:ea typeface="+mj-ea"/>
              </a:rPr>
              <a:t>                                          2) </a:t>
            </a:r>
            <a:r>
              <a:rPr lang="th-TH" altLang="ko-KR" b="1" dirty="0"/>
              <a:t>เรียก 119 ผ่านแอพ / เฟส</a:t>
            </a:r>
            <a:endParaRPr lang="ko-KR" altLang="en-US" sz="1600" b="1" dirty="0">
              <a:latin typeface="+mj-ea"/>
              <a:ea typeface="+mj-ea"/>
            </a:endParaRPr>
          </a:p>
        </p:txBody>
      </p:sp>
      <p:sp>
        <p:nvSpPr>
          <p:cNvPr id="21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grpSp>
        <p:nvGrpSpPr>
          <p:cNvPr id="25" name="그룹 24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26" name="Google Shape;99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0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01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02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직사각형 29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67BE93C2-B6C9-4D4B-80DF-6D4ECE745F1B}"/>
              </a:ext>
            </a:extLst>
          </p:cNvPr>
          <p:cNvSpPr/>
          <p:nvPr/>
        </p:nvSpPr>
        <p:spPr>
          <a:xfrm>
            <a:off x="3242278" y="1186614"/>
            <a:ext cx="3310466" cy="349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1800" b="1" dirty="0">
                <a:solidFill>
                  <a:schemeClr val="bg1"/>
                </a:solidFill>
              </a:rPr>
              <a:t>ถ้าพูดภาษาเกาหลีไม่ได้ โทรหา 119</a:t>
            </a:r>
            <a:endParaRPr lang="en-US" altLang="ko-KR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9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D1D16B-A412-4DEF-83F5-3831245D1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-897"/>
            <a:ext cx="9897192" cy="6875463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105E8DC2-39D7-4B63-A19F-A3B792E91C09}"/>
              </a:ext>
            </a:extLst>
          </p:cNvPr>
          <p:cNvGrpSpPr/>
          <p:nvPr/>
        </p:nvGrpSpPr>
        <p:grpSpPr>
          <a:xfrm>
            <a:off x="1161325" y="1314276"/>
            <a:ext cx="4806315" cy="1569720"/>
            <a:chOff x="1250315" y="1675936"/>
            <a:chExt cx="4806315" cy="156972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ED85C55C-D0D5-47BA-BF9D-5F17663E3DAE}"/>
                </a:ext>
              </a:extLst>
            </p:cNvPr>
            <p:cNvSpPr/>
            <p:nvPr/>
          </p:nvSpPr>
          <p:spPr>
            <a:xfrm>
              <a:off x="3061335" y="1675936"/>
              <a:ext cx="1066800" cy="1569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600" spc="-13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C591497-921C-415D-8CCD-1CB4D4254C01}"/>
                </a:ext>
              </a:extLst>
            </p:cNvPr>
            <p:cNvGrpSpPr/>
            <p:nvPr/>
          </p:nvGrpSpPr>
          <p:grpSpPr>
            <a:xfrm>
              <a:off x="1250315" y="2203450"/>
              <a:ext cx="4806315" cy="0"/>
              <a:chOff x="1250315" y="2203450"/>
              <a:chExt cx="4806315" cy="0"/>
            </a:xfrm>
          </p:grpSpPr>
          <p:cxnSp>
            <p:nvCxnSpPr>
              <p:cNvPr id="10" name="직선 연결선 9">
                <a:extLst>
                  <a:ext uri="{FF2B5EF4-FFF2-40B4-BE49-F238E27FC236}">
                    <a16:creationId xmlns:a16="http://schemas.microsoft.com/office/drawing/2014/main" id="{DF0E655C-7B35-444F-832A-E70B3633E7E1}"/>
                  </a:ext>
                </a:extLst>
              </p:cNvPr>
              <p:cNvCxnSpPr/>
              <p:nvPr/>
            </p:nvCxnSpPr>
            <p:spPr>
              <a:xfrm>
                <a:off x="1250315" y="220345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1" name="직선 연결선 10">
                <a:extLst>
                  <a:ext uri="{FF2B5EF4-FFF2-40B4-BE49-F238E27FC236}">
                    <a16:creationId xmlns:a16="http://schemas.microsoft.com/office/drawing/2014/main" id="{4C435CB2-E86F-4E3C-B2CD-A135A972DF4C}"/>
                  </a:ext>
                </a:extLst>
              </p:cNvPr>
              <p:cNvCxnSpPr/>
              <p:nvPr/>
            </p:nvCxnSpPr>
            <p:spPr>
              <a:xfrm>
                <a:off x="4128135" y="220345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8A83F0C-AC47-42F5-B5B8-9340607F6F36}"/>
              </a:ext>
            </a:extLst>
          </p:cNvPr>
          <p:cNvGrpSpPr/>
          <p:nvPr/>
        </p:nvGrpSpPr>
        <p:grpSpPr>
          <a:xfrm>
            <a:off x="1043850" y="2939872"/>
            <a:ext cx="4680269" cy="1569720"/>
            <a:chOff x="1342157" y="4525593"/>
            <a:chExt cx="4680269" cy="1569720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C0D350FF-5EAE-4088-A6B1-604B9947B138}"/>
                </a:ext>
              </a:extLst>
            </p:cNvPr>
            <p:cNvSpPr/>
            <p:nvPr/>
          </p:nvSpPr>
          <p:spPr>
            <a:xfrm flipV="1">
              <a:off x="3252113" y="4525593"/>
              <a:ext cx="1066800" cy="1569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600" spc="-13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8756C12-DF7C-4878-99B4-882E476FAE45}"/>
                </a:ext>
              </a:extLst>
            </p:cNvPr>
            <p:cNvGrpSpPr/>
            <p:nvPr/>
          </p:nvGrpSpPr>
          <p:grpSpPr>
            <a:xfrm>
              <a:off x="1342157" y="5562377"/>
              <a:ext cx="4680269" cy="11485"/>
              <a:chOff x="1342157" y="5562377"/>
              <a:chExt cx="4680269" cy="11485"/>
            </a:xfrm>
          </p:grpSpPr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BF7DEA83-1BBE-44AD-A719-98722E06C0E1}"/>
                  </a:ext>
                </a:extLst>
              </p:cNvPr>
              <p:cNvCxnSpPr/>
              <p:nvPr/>
            </p:nvCxnSpPr>
            <p:spPr>
              <a:xfrm>
                <a:off x="1342157" y="5573862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BBFA1AAB-0F9D-4DBE-A7FE-CBCA0A5D4FE5}"/>
                  </a:ext>
                </a:extLst>
              </p:cNvPr>
              <p:cNvCxnSpPr/>
              <p:nvPr/>
            </p:nvCxnSpPr>
            <p:spPr>
              <a:xfrm>
                <a:off x="4093931" y="5562377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0D174C74-6003-4B20-8728-6EF29D919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39" y="1258400"/>
            <a:ext cx="4380582" cy="43586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6737FD-6F9E-413D-B5DD-FC317E7A49B6}"/>
              </a:ext>
            </a:extLst>
          </p:cNvPr>
          <p:cNvSpPr/>
          <p:nvPr/>
        </p:nvSpPr>
        <p:spPr>
          <a:xfrm>
            <a:off x="599826" y="2099136"/>
            <a:ext cx="58118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th-TH" altLang="ko-KR" b="1" dirty="0">
                <a:solidFill>
                  <a:srgbClr val="0070C0"/>
                </a:solidFill>
              </a:rPr>
              <a:t>คุณต้องรู้คําศัพท์และประโยคที่เกี่ยวข้องกับการอยู่รอด</a:t>
            </a:r>
          </a:p>
          <a:p>
            <a:pPr algn="ctr" fontAlgn="base">
              <a:lnSpc>
                <a:spcPct val="150000"/>
              </a:lnSpc>
            </a:pPr>
            <a:r>
              <a:rPr lang="th-TH" altLang="ko-KR" b="1" dirty="0">
                <a:solidFill>
                  <a:srgbClr val="0070C0"/>
                </a:solidFill>
              </a:rPr>
              <a:t>เมื่อเกิดไฟไหม้หรือภัยพิบัติทางธรรมชาติ</a:t>
            </a:r>
            <a:endParaRPr lang="en-US" altLang="ko-KR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 algn="ctr" fontAlgn="base">
              <a:lnSpc>
                <a:spcPct val="150000"/>
              </a:lnSpc>
            </a:pPr>
            <a:r>
              <a:rPr lang="th-TH" altLang="ko-KR" b="1" dirty="0"/>
              <a:t>อย่าลืมนะคะ  เรามีคำพูดภาษาเกาหลีที่สามารถใช้ในช่วงวิกฤต</a:t>
            </a:r>
          </a:p>
          <a:p>
            <a:pPr algn="ctr" fontAlgn="base">
              <a:lnSpc>
                <a:spcPct val="150000"/>
              </a:lnSpc>
            </a:pPr>
            <a:r>
              <a:rPr lang="th-TH" altLang="ko-KR" b="1" dirty="0"/>
              <a:t>คุณสามารถช่วยชีวิตครอบครัว หรือเพื่อนบ้านของคุณได้ค่ะ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26" name="슬라이드 번호 개체 틀 2">
            <a:extLst>
              <a:ext uri="{FF2B5EF4-FFF2-40B4-BE49-F238E27FC236}">
                <a16:creationId xmlns:a16="http://schemas.microsoft.com/office/drawing/2014/main" id="{A2CE4494-4016-4F96-8E1D-AA15F14DA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27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6396167" y="5694218"/>
            <a:ext cx="3410851" cy="1177895"/>
            <a:chOff x="6300089" y="5611499"/>
            <a:chExt cx="3374540" cy="1192107"/>
          </a:xfrm>
        </p:grpSpPr>
        <p:pic>
          <p:nvPicPr>
            <p:cNvPr id="31" name="Google Shape;99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100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101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02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직사각형 34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1160158" y="141282"/>
            <a:ext cx="8816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b="1" spc="100" dirty="0">
                <a:solidFill>
                  <a:srgbClr val="FF0000"/>
                </a:solidFill>
                <a:latin typeface="+mj-ea"/>
              </a:rPr>
              <a:t> </a:t>
            </a: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</a:rPr>
              <a:t>จุดหลักสําคัญในการรักษาความปลอดภัยของไฟไหม้</a:t>
            </a:r>
            <a:endParaRPr lang="ko-KR" altLang="en-US" sz="3600" b="1" spc="1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8308537E-84E7-47AA-85E1-20D8BF7D6E43}"/>
              </a:ext>
            </a:extLst>
          </p:cNvPr>
          <p:cNvSpPr/>
          <p:nvPr/>
        </p:nvSpPr>
        <p:spPr>
          <a:xfrm>
            <a:off x="289080" y="304270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0" name="직사각형 28">
            <a:extLst>
              <a:ext uri="{FF2B5EF4-FFF2-40B4-BE49-F238E27FC236}">
                <a16:creationId xmlns:a16="http://schemas.microsoft.com/office/drawing/2014/main" id="{8EE473D3-066C-4D08-8BCB-16022534760D}"/>
              </a:ext>
            </a:extLst>
          </p:cNvPr>
          <p:cNvSpPr/>
          <p:nvPr/>
        </p:nvSpPr>
        <p:spPr>
          <a:xfrm>
            <a:off x="-2387387" y="291600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1499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D1D16B-A412-4DEF-83F5-3831245D1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" y="-1"/>
            <a:ext cx="9897192" cy="687546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1"/>
          <a:stretch/>
        </p:blipFill>
        <p:spPr>
          <a:xfrm>
            <a:off x="1211996" y="2520062"/>
            <a:ext cx="7697585" cy="2026977"/>
          </a:xfrm>
          <a:prstGeom prst="rect">
            <a:avLst/>
          </a:prstGeom>
        </p:spPr>
      </p:pic>
      <p:sp>
        <p:nvSpPr>
          <p:cNvPr id="5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D8C9FEF-2844-4F4A-8E08-C1F0C5A2CEA7}"/>
              </a:ext>
            </a:extLst>
          </p:cNvPr>
          <p:cNvSpPr/>
          <p:nvPr/>
        </p:nvSpPr>
        <p:spPr>
          <a:xfrm>
            <a:off x="2567368" y="164846"/>
            <a:ext cx="53175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th-TH" altLang="ko-KR" sz="3600" b="1" kern="0" dirty="0">
                <a:solidFill>
                  <a:srgbClr val="002060"/>
                </a:solidFill>
                <a:latin typeface="+mj-ea"/>
                <a:ea typeface="+mj-ea"/>
              </a:rPr>
              <a:t>คำพูดสามารถช่วยให้เรารอดชีวิตได้</a:t>
            </a:r>
            <a:endParaRPr lang="en-US" altLang="ko-KR" sz="3600" b="1" kern="0" spc="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10" name="그림 9" descr="그리기, 방이(가) 표시된 사진&#10;&#10;자동 생성된 설명">
            <a:extLst>
              <a:ext uri="{FF2B5EF4-FFF2-40B4-BE49-F238E27FC236}">
                <a16:creationId xmlns:a16="http://schemas.microsoft.com/office/drawing/2014/main" id="{B61BA1CC-8B10-41FA-B5F6-03D8AFEB3A6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57" y="187456"/>
            <a:ext cx="479558" cy="601112"/>
          </a:xfrm>
          <a:prstGeom prst="rect">
            <a:avLst/>
          </a:prstGeom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66213" y="5700"/>
                          <a:pt x="430001" y="23144"/>
                          <a:pt x="479558" y="0"/>
                        </a:cubicBezTo>
                        <a:cubicBezTo>
                          <a:pt x="466727" y="174216"/>
                          <a:pt x="511116" y="413783"/>
                          <a:pt x="479558" y="601112"/>
                        </a:cubicBezTo>
                        <a:cubicBezTo>
                          <a:pt x="375599" y="586262"/>
                          <a:pt x="177420" y="625226"/>
                          <a:pt x="0" y="601112"/>
                        </a:cubicBezTo>
                        <a:cubicBezTo>
                          <a:pt x="-7082" y="500559"/>
                          <a:pt x="-26386" y="18651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94011" y="38127"/>
                          <a:pt x="383320" y="10130"/>
                          <a:pt x="479558" y="0"/>
                        </a:cubicBezTo>
                        <a:cubicBezTo>
                          <a:pt x="435072" y="264220"/>
                          <a:pt x="453623" y="338467"/>
                          <a:pt x="479558" y="601112"/>
                        </a:cubicBezTo>
                        <a:cubicBezTo>
                          <a:pt x="357585" y="603628"/>
                          <a:pt x="207498" y="560128"/>
                          <a:pt x="0" y="601112"/>
                        </a:cubicBezTo>
                        <a:cubicBezTo>
                          <a:pt x="3010" y="422396"/>
                          <a:pt x="21194" y="2306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C017EA6B-DF3F-4A39-A960-B47D60CC0E5E}"/>
              </a:ext>
            </a:extLst>
          </p:cNvPr>
          <p:cNvSpPr/>
          <p:nvPr/>
        </p:nvSpPr>
        <p:spPr>
          <a:xfrm>
            <a:off x="2080033" y="4352096"/>
            <a:ext cx="6069514" cy="3663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400" dirty="0"/>
              <a:t>สังคมปลอดภัย ประชาชนมีความสุข ต้องมีการเรียนรู้การป้องกันอัคคีภัย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6560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2285</TotalTime>
  <Words>436</Words>
  <Application>Microsoft Office PowerPoint</Application>
  <PresentationFormat>사용자 지정</PresentationFormat>
  <Paragraphs>86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Cordia New</vt:lpstr>
      <vt:lpstr>나눔스퀘어 Bold</vt:lpstr>
      <vt:lpstr>맑은 고딕</vt:lpstr>
      <vt:lpstr>Arial</vt:lpstr>
      <vt:lpstr>Arial Black</vt:lpstr>
      <vt:lpstr>Calibri</vt:lpstr>
      <vt:lpstr>Calibri Light</vt:lpstr>
      <vt:lpstr>Stencil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동원 강</dc:creator>
  <cp:lastModifiedBy>park</cp:lastModifiedBy>
  <cp:revision>143</cp:revision>
  <dcterms:created xsi:type="dcterms:W3CDTF">2019-12-24T06:56:25Z</dcterms:created>
  <dcterms:modified xsi:type="dcterms:W3CDTF">2020-10-22T05:09:22Z</dcterms:modified>
</cp:coreProperties>
</file>