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9899650" cy="6875463"/>
  <p:notesSz cx="6858000" cy="9144000"/>
  <p:embeddedFontLst>
    <p:embeddedFont>
      <p:font typeface="Arial Black" panose="020B0A04020102020204" pitchFamily="34" charset="0"/>
      <p:regular r:id="rId15"/>
      <p:bold r:id="rId16"/>
    </p:embeddedFont>
    <p:embeddedFont>
      <p:font typeface="Stardos Stencil" panose="020B0600000101010101" charset="0"/>
      <p:regular r:id="rId17"/>
      <p:bold r:id="rId18"/>
    </p:embeddedFont>
    <p:embeddedFont>
      <p:font typeface="Calibri" panose="020F0502020204030204" pitchFamily="34" charset="0"/>
      <p:regular r:id="rId19"/>
      <p:bold r:id="rId20"/>
      <p:italic r:id="rId21"/>
      <p:boldItalic r:id="rId22"/>
    </p:embeddedFont>
    <p:embeddedFont>
      <p:font typeface="맑은 고딕" panose="020B0503020000020004" pitchFamily="50" charset="-127"/>
      <p:regular r:id="rId23"/>
      <p:bold r:id="rId24"/>
    </p:embeddedFont>
    <p:embeddedFont>
      <p:font typeface="맑은 고딕" panose="020B0503020000020004" pitchFamily="50" charset="-127"/>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5">
          <p15:clr>
            <a:srgbClr val="A4A3A4"/>
          </p15:clr>
        </p15:guide>
        <p15:guide id="2"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9" d="100"/>
          <a:sy n="159" d="100"/>
        </p:scale>
        <p:origin x="1176" y="150"/>
      </p:cViewPr>
      <p:guideLst>
        <p:guide orient="horz" pos="2165"/>
        <p:guide pos="31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ko-KR" sz="1200" b="0" i="0" u="none" strike="noStrike" cap="none">
                <a:solidFill>
                  <a:schemeClr val="dk1"/>
                </a:solidFill>
                <a:latin typeface="Malgun Gothic"/>
                <a:ea typeface="Malgun Gothic"/>
                <a:cs typeface="Malgun Gothic"/>
                <a:sym typeface="Malgun Gothic"/>
              </a:rPr>
              <a:t>‹#›</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1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13: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4: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5: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6: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7: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8: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9: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0: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42474" y="1125221"/>
            <a:ext cx="8414703" cy="239368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15"/>
              <a:buFont typeface="Calibri"/>
              <a:buNone/>
              <a:defRPr sz="601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237456" y="3611210"/>
            <a:ext cx="7424738" cy="165997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3"/>
              </a:spcBef>
              <a:spcAft>
                <a:spcPts val="0"/>
              </a:spcAft>
              <a:buClr>
                <a:schemeClr val="dk1"/>
              </a:buClr>
              <a:buSzPts val="2406"/>
              <a:buNone/>
              <a:defRPr sz="2406"/>
            </a:lvl1pPr>
            <a:lvl2pPr lvl="1" algn="ctr">
              <a:lnSpc>
                <a:spcPct val="90000"/>
              </a:lnSpc>
              <a:spcBef>
                <a:spcPts val="501"/>
              </a:spcBef>
              <a:spcAft>
                <a:spcPts val="0"/>
              </a:spcAft>
              <a:buClr>
                <a:schemeClr val="dk1"/>
              </a:buClr>
              <a:buSzPts val="2005"/>
              <a:buNone/>
              <a:defRPr sz="2004"/>
            </a:lvl2pPr>
            <a:lvl3pPr lvl="2" algn="ctr">
              <a:lnSpc>
                <a:spcPct val="90000"/>
              </a:lnSpc>
              <a:spcBef>
                <a:spcPts val="501"/>
              </a:spcBef>
              <a:spcAft>
                <a:spcPts val="0"/>
              </a:spcAft>
              <a:buClr>
                <a:schemeClr val="dk1"/>
              </a:buClr>
              <a:buSzPts val="1805"/>
              <a:buNone/>
              <a:defRPr sz="1804"/>
            </a:lvl3pPr>
            <a:lvl4pPr lvl="3" algn="ctr">
              <a:lnSpc>
                <a:spcPct val="90000"/>
              </a:lnSpc>
              <a:spcBef>
                <a:spcPts val="501"/>
              </a:spcBef>
              <a:spcAft>
                <a:spcPts val="0"/>
              </a:spcAft>
              <a:buClr>
                <a:schemeClr val="dk1"/>
              </a:buClr>
              <a:buSzPts val="1604"/>
              <a:buNone/>
              <a:defRPr sz="1604"/>
            </a:lvl4pPr>
            <a:lvl5pPr lvl="4" algn="ctr">
              <a:lnSpc>
                <a:spcPct val="90000"/>
              </a:lnSpc>
              <a:spcBef>
                <a:spcPts val="501"/>
              </a:spcBef>
              <a:spcAft>
                <a:spcPts val="0"/>
              </a:spcAft>
              <a:buClr>
                <a:schemeClr val="dk1"/>
              </a:buClr>
              <a:buSzPts val="1604"/>
              <a:buNone/>
              <a:defRPr sz="1604"/>
            </a:lvl5pPr>
            <a:lvl6pPr lvl="5" algn="ctr">
              <a:lnSpc>
                <a:spcPct val="90000"/>
              </a:lnSpc>
              <a:spcBef>
                <a:spcPts val="501"/>
              </a:spcBef>
              <a:spcAft>
                <a:spcPts val="0"/>
              </a:spcAft>
              <a:buClr>
                <a:schemeClr val="dk1"/>
              </a:buClr>
              <a:buSzPts val="1604"/>
              <a:buNone/>
              <a:defRPr sz="1604"/>
            </a:lvl6pPr>
            <a:lvl7pPr lvl="6" algn="ctr">
              <a:lnSpc>
                <a:spcPct val="90000"/>
              </a:lnSpc>
              <a:spcBef>
                <a:spcPts val="501"/>
              </a:spcBef>
              <a:spcAft>
                <a:spcPts val="0"/>
              </a:spcAft>
              <a:buClr>
                <a:schemeClr val="dk1"/>
              </a:buClr>
              <a:buSzPts val="1604"/>
              <a:buNone/>
              <a:defRPr sz="1604"/>
            </a:lvl7pPr>
            <a:lvl8pPr lvl="7" algn="ctr">
              <a:lnSpc>
                <a:spcPct val="90000"/>
              </a:lnSpc>
              <a:spcBef>
                <a:spcPts val="501"/>
              </a:spcBef>
              <a:spcAft>
                <a:spcPts val="0"/>
              </a:spcAft>
              <a:buClr>
                <a:schemeClr val="dk1"/>
              </a:buClr>
              <a:buSzPts val="1604"/>
              <a:buNone/>
              <a:defRPr sz="1604"/>
            </a:lvl8pPr>
            <a:lvl9pPr lvl="8" algn="ctr">
              <a:lnSpc>
                <a:spcPct val="90000"/>
              </a:lnSpc>
              <a:spcBef>
                <a:spcPts val="501"/>
              </a:spcBef>
              <a:spcAft>
                <a:spcPts val="0"/>
              </a:spcAft>
              <a:buClr>
                <a:schemeClr val="dk1"/>
              </a:buClr>
              <a:buSzPts val="1604"/>
              <a:buNone/>
              <a:defRPr sz="1604"/>
            </a:lvl9pPr>
          </a:lstStyle>
          <a:p>
            <a:endParaRPr/>
          </a:p>
        </p:txBody>
      </p:sp>
      <p:sp>
        <p:nvSpPr>
          <p:cNvPr id="18" name="Google Shape;18;p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768616" y="-257741"/>
            <a:ext cx="4362418" cy="85384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238425" y="2212067"/>
            <a:ext cx="5826637" cy="213461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907329" y="139329"/>
            <a:ext cx="5826637" cy="628009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75445" y="1714093"/>
            <a:ext cx="8538448" cy="286000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15"/>
              <a:buFont typeface="Calibri"/>
              <a:buNone/>
              <a:defRPr sz="601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75445" y="4601151"/>
            <a:ext cx="8538448" cy="15040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2406"/>
              <a:buNone/>
              <a:defRPr sz="2406">
                <a:solidFill>
                  <a:schemeClr val="dk1"/>
                </a:solidFill>
              </a:defRPr>
            </a:lvl1pPr>
            <a:lvl2pPr marL="914400" lvl="1" indent="-228600" algn="l">
              <a:lnSpc>
                <a:spcPct val="90000"/>
              </a:lnSpc>
              <a:spcBef>
                <a:spcPts val="501"/>
              </a:spcBef>
              <a:spcAft>
                <a:spcPts val="0"/>
              </a:spcAft>
              <a:buClr>
                <a:srgbClr val="888888"/>
              </a:buClr>
              <a:buSzPts val="2005"/>
              <a:buNone/>
              <a:defRPr sz="2004">
                <a:solidFill>
                  <a:srgbClr val="888888"/>
                </a:solidFill>
              </a:defRPr>
            </a:lvl2pPr>
            <a:lvl3pPr marL="1371600" lvl="2" indent="-228600" algn="l">
              <a:lnSpc>
                <a:spcPct val="90000"/>
              </a:lnSpc>
              <a:spcBef>
                <a:spcPts val="501"/>
              </a:spcBef>
              <a:spcAft>
                <a:spcPts val="0"/>
              </a:spcAft>
              <a:buClr>
                <a:srgbClr val="888888"/>
              </a:buClr>
              <a:buSzPts val="1805"/>
              <a:buNone/>
              <a:defRPr sz="1804">
                <a:solidFill>
                  <a:srgbClr val="888888"/>
                </a:solidFill>
              </a:defRPr>
            </a:lvl3pPr>
            <a:lvl4pPr marL="1828800" lvl="3" indent="-228600" algn="l">
              <a:lnSpc>
                <a:spcPct val="90000"/>
              </a:lnSpc>
              <a:spcBef>
                <a:spcPts val="501"/>
              </a:spcBef>
              <a:spcAft>
                <a:spcPts val="0"/>
              </a:spcAft>
              <a:buClr>
                <a:srgbClr val="888888"/>
              </a:buClr>
              <a:buSzPts val="1604"/>
              <a:buNone/>
              <a:defRPr sz="1604">
                <a:solidFill>
                  <a:srgbClr val="888888"/>
                </a:solidFill>
              </a:defRPr>
            </a:lvl4pPr>
            <a:lvl5pPr marL="2286000" lvl="4" indent="-228600" algn="l">
              <a:lnSpc>
                <a:spcPct val="90000"/>
              </a:lnSpc>
              <a:spcBef>
                <a:spcPts val="501"/>
              </a:spcBef>
              <a:spcAft>
                <a:spcPts val="0"/>
              </a:spcAft>
              <a:buClr>
                <a:srgbClr val="888888"/>
              </a:buClr>
              <a:buSzPts val="1604"/>
              <a:buNone/>
              <a:defRPr sz="1604">
                <a:solidFill>
                  <a:srgbClr val="888888"/>
                </a:solidFill>
              </a:defRPr>
            </a:lvl5pPr>
            <a:lvl6pPr marL="2743200" lvl="5" indent="-228600" algn="l">
              <a:lnSpc>
                <a:spcPct val="90000"/>
              </a:lnSpc>
              <a:spcBef>
                <a:spcPts val="501"/>
              </a:spcBef>
              <a:spcAft>
                <a:spcPts val="0"/>
              </a:spcAft>
              <a:buClr>
                <a:srgbClr val="888888"/>
              </a:buClr>
              <a:buSzPts val="1604"/>
              <a:buNone/>
              <a:defRPr sz="1604">
                <a:solidFill>
                  <a:srgbClr val="888888"/>
                </a:solidFill>
              </a:defRPr>
            </a:lvl6pPr>
            <a:lvl7pPr marL="3200400" lvl="6" indent="-228600" algn="l">
              <a:lnSpc>
                <a:spcPct val="90000"/>
              </a:lnSpc>
              <a:spcBef>
                <a:spcPts val="501"/>
              </a:spcBef>
              <a:spcAft>
                <a:spcPts val="0"/>
              </a:spcAft>
              <a:buClr>
                <a:srgbClr val="888888"/>
              </a:buClr>
              <a:buSzPts val="1604"/>
              <a:buNone/>
              <a:defRPr sz="1604">
                <a:solidFill>
                  <a:srgbClr val="888888"/>
                </a:solidFill>
              </a:defRPr>
            </a:lvl7pPr>
            <a:lvl8pPr marL="3657600" lvl="7" indent="-228600" algn="l">
              <a:lnSpc>
                <a:spcPct val="90000"/>
              </a:lnSpc>
              <a:spcBef>
                <a:spcPts val="501"/>
              </a:spcBef>
              <a:spcAft>
                <a:spcPts val="0"/>
              </a:spcAft>
              <a:buClr>
                <a:srgbClr val="888888"/>
              </a:buClr>
              <a:buSzPts val="1604"/>
              <a:buNone/>
              <a:defRPr sz="1604">
                <a:solidFill>
                  <a:srgbClr val="888888"/>
                </a:solidFill>
              </a:defRPr>
            </a:lvl8pPr>
            <a:lvl9pPr marL="4114800" lvl="8" indent="-228600" algn="l">
              <a:lnSpc>
                <a:spcPct val="90000"/>
              </a:lnSpc>
              <a:spcBef>
                <a:spcPts val="501"/>
              </a:spcBef>
              <a:spcAft>
                <a:spcPts val="0"/>
              </a:spcAft>
              <a:buClr>
                <a:srgbClr val="888888"/>
              </a:buClr>
              <a:buSzPts val="1604"/>
              <a:buNone/>
              <a:defRPr sz="1604">
                <a:solidFill>
                  <a:srgbClr val="888888"/>
                </a:solidFill>
              </a:defRPr>
            </a:lvl9pPr>
          </a:lstStyle>
          <a:p>
            <a:endParaRPr/>
          </a:p>
        </p:txBody>
      </p:sp>
      <p:sp>
        <p:nvSpPr>
          <p:cNvPr id="30" name="Google Shape;30;p4"/>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80601"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5011698"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1890"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81892" y="1685444"/>
            <a:ext cx="4188015"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a:p>
        </p:txBody>
      </p:sp>
      <p:sp>
        <p:nvSpPr>
          <p:cNvPr id="43" name="Google Shape;43;p6"/>
          <p:cNvSpPr txBox="1">
            <a:spLocks noGrp="1"/>
          </p:cNvSpPr>
          <p:nvPr>
            <p:ph type="body" idx="2"/>
          </p:nvPr>
        </p:nvSpPr>
        <p:spPr>
          <a:xfrm>
            <a:off x="681892" y="2511454"/>
            <a:ext cx="4188015"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5011698" y="1685444"/>
            <a:ext cx="4208641"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a:p>
        </p:txBody>
      </p:sp>
      <p:sp>
        <p:nvSpPr>
          <p:cNvPr id="45" name="Google Shape;45;p6"/>
          <p:cNvSpPr txBox="1">
            <a:spLocks noGrp="1"/>
          </p:cNvSpPr>
          <p:nvPr>
            <p:ph type="body" idx="4"/>
          </p:nvPr>
        </p:nvSpPr>
        <p:spPr>
          <a:xfrm>
            <a:off x="5011698" y="2511454"/>
            <a:ext cx="4208641"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L="457200" lvl="0" indent="-432308" algn="l">
              <a:lnSpc>
                <a:spcPct val="90000"/>
              </a:lnSpc>
              <a:spcBef>
                <a:spcPts val="1003"/>
              </a:spcBef>
              <a:spcAft>
                <a:spcPts val="0"/>
              </a:spcAft>
              <a:buClr>
                <a:schemeClr val="dk1"/>
              </a:buClr>
              <a:buSzPts val="3208"/>
              <a:buChar char="•"/>
              <a:defRPr sz="3208"/>
            </a:lvl1pPr>
            <a:lvl2pPr marL="914400" lvl="1" indent="-406844" algn="l">
              <a:lnSpc>
                <a:spcPct val="90000"/>
              </a:lnSpc>
              <a:spcBef>
                <a:spcPts val="501"/>
              </a:spcBef>
              <a:spcAft>
                <a:spcPts val="0"/>
              </a:spcAft>
              <a:buClr>
                <a:schemeClr val="dk1"/>
              </a:buClr>
              <a:buSzPts val="2807"/>
              <a:buChar char="•"/>
              <a:defRPr sz="2807"/>
            </a:lvl2pPr>
            <a:lvl3pPr marL="1371600" lvl="2" indent="-381381" algn="l">
              <a:lnSpc>
                <a:spcPct val="90000"/>
              </a:lnSpc>
              <a:spcBef>
                <a:spcPts val="501"/>
              </a:spcBef>
              <a:spcAft>
                <a:spcPts val="0"/>
              </a:spcAft>
              <a:buClr>
                <a:schemeClr val="dk1"/>
              </a:buClr>
              <a:buSzPts val="2406"/>
              <a:buChar char="•"/>
              <a:defRPr sz="2406"/>
            </a:lvl3pPr>
            <a:lvl4pPr marL="1828800" lvl="3" indent="-355917" algn="l">
              <a:lnSpc>
                <a:spcPct val="90000"/>
              </a:lnSpc>
              <a:spcBef>
                <a:spcPts val="501"/>
              </a:spcBef>
              <a:spcAft>
                <a:spcPts val="0"/>
              </a:spcAft>
              <a:buClr>
                <a:schemeClr val="dk1"/>
              </a:buClr>
              <a:buSzPts val="2005"/>
              <a:buChar char="•"/>
              <a:defRPr sz="2004"/>
            </a:lvl4pPr>
            <a:lvl5pPr marL="2286000" lvl="4" indent="-355917" algn="l">
              <a:lnSpc>
                <a:spcPct val="90000"/>
              </a:lnSpc>
              <a:spcBef>
                <a:spcPts val="501"/>
              </a:spcBef>
              <a:spcAft>
                <a:spcPts val="0"/>
              </a:spcAft>
              <a:buClr>
                <a:schemeClr val="dk1"/>
              </a:buClr>
              <a:buSzPts val="2005"/>
              <a:buChar char="•"/>
              <a:defRPr sz="2004"/>
            </a:lvl5pPr>
            <a:lvl6pPr marL="2743200" lvl="5" indent="-355917" algn="l">
              <a:lnSpc>
                <a:spcPct val="90000"/>
              </a:lnSpc>
              <a:spcBef>
                <a:spcPts val="501"/>
              </a:spcBef>
              <a:spcAft>
                <a:spcPts val="0"/>
              </a:spcAft>
              <a:buClr>
                <a:schemeClr val="dk1"/>
              </a:buClr>
              <a:buSzPts val="2005"/>
              <a:buChar char="•"/>
              <a:defRPr sz="2004"/>
            </a:lvl6pPr>
            <a:lvl7pPr marL="3200400" lvl="6" indent="-355917" algn="l">
              <a:lnSpc>
                <a:spcPct val="90000"/>
              </a:lnSpc>
              <a:spcBef>
                <a:spcPts val="501"/>
              </a:spcBef>
              <a:spcAft>
                <a:spcPts val="0"/>
              </a:spcAft>
              <a:buClr>
                <a:schemeClr val="dk1"/>
              </a:buClr>
              <a:buSzPts val="2005"/>
              <a:buChar char="•"/>
              <a:defRPr sz="2004"/>
            </a:lvl7pPr>
            <a:lvl8pPr marL="3657600" lvl="7" indent="-355917" algn="l">
              <a:lnSpc>
                <a:spcPct val="90000"/>
              </a:lnSpc>
              <a:spcBef>
                <a:spcPts val="501"/>
              </a:spcBef>
              <a:spcAft>
                <a:spcPts val="0"/>
              </a:spcAft>
              <a:buClr>
                <a:schemeClr val="dk1"/>
              </a:buClr>
              <a:buSzPts val="2005"/>
              <a:buChar char="•"/>
              <a:defRPr sz="2004"/>
            </a:lvl8pPr>
            <a:lvl9pPr marL="4114800" lvl="8" indent="-355917" algn="l">
              <a:lnSpc>
                <a:spcPct val="90000"/>
              </a:lnSpc>
              <a:spcBef>
                <a:spcPts val="501"/>
              </a:spcBef>
              <a:spcAft>
                <a:spcPts val="0"/>
              </a:spcAft>
              <a:buClr>
                <a:schemeClr val="dk1"/>
              </a:buClr>
              <a:buSzPts val="2005"/>
              <a:buChar char="•"/>
              <a:defRPr sz="2004"/>
            </a:lvl9pPr>
          </a:lstStyle>
          <a:p>
            <a:endParaRPr/>
          </a:p>
        </p:txBody>
      </p:sp>
      <p:sp>
        <p:nvSpPr>
          <p:cNvPr id="61" name="Google Shape;61;p9"/>
          <p:cNvSpPr txBox="1">
            <a:spLocks noGrp="1"/>
          </p:cNvSpPr>
          <p:nvPr>
            <p:ph type="body" idx="2"/>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a:p>
        </p:txBody>
      </p:sp>
      <p:sp>
        <p:nvSpPr>
          <p:cNvPr id="62" name="Google Shape;62;p9"/>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3"/>
              </a:spcBef>
              <a:spcAft>
                <a:spcPts val="0"/>
              </a:spcAft>
              <a:buClr>
                <a:schemeClr val="dk1"/>
              </a:buClr>
              <a:buSzPts val="3208"/>
              <a:buFont typeface="Arial"/>
              <a:buNone/>
              <a:defRPr sz="3208" b="0" i="0" u="none" strike="noStrike" cap="none">
                <a:solidFill>
                  <a:schemeClr val="dk1"/>
                </a:solidFill>
                <a:latin typeface="Calibri"/>
                <a:ea typeface="Calibri"/>
                <a:cs typeface="Calibri"/>
                <a:sym typeface="Calibri"/>
              </a:defRPr>
            </a:lvl1pPr>
            <a:lvl2pPr marR="0" lvl="1" algn="l" rtl="0">
              <a:lnSpc>
                <a:spcPct val="90000"/>
              </a:lnSpc>
              <a:spcBef>
                <a:spcPts val="501"/>
              </a:spcBef>
              <a:spcAft>
                <a:spcPts val="0"/>
              </a:spcAft>
              <a:buClr>
                <a:schemeClr val="dk1"/>
              </a:buClr>
              <a:buSzPts val="2807"/>
              <a:buFont typeface="Arial"/>
              <a:buNone/>
              <a:defRPr sz="2807" b="0" i="0" u="none" strike="noStrike" cap="none">
                <a:solidFill>
                  <a:schemeClr val="dk1"/>
                </a:solidFill>
                <a:latin typeface="Calibri"/>
                <a:ea typeface="Calibri"/>
                <a:cs typeface="Calibri"/>
                <a:sym typeface="Calibri"/>
              </a:defRPr>
            </a:lvl2pPr>
            <a:lvl3pPr marR="0" lvl="2" algn="l" rtl="0">
              <a:lnSpc>
                <a:spcPct val="90000"/>
              </a:lnSpc>
              <a:spcBef>
                <a:spcPts val="501"/>
              </a:spcBef>
              <a:spcAft>
                <a:spcPts val="0"/>
              </a:spcAft>
              <a:buClr>
                <a:schemeClr val="dk1"/>
              </a:buClr>
              <a:buSzPts val="2406"/>
              <a:buFont typeface="Arial"/>
              <a:buNone/>
              <a:defRPr sz="2406" b="0" i="0" u="none" strike="noStrike" cap="none">
                <a:solidFill>
                  <a:schemeClr val="dk1"/>
                </a:solidFill>
                <a:latin typeface="Calibri"/>
                <a:ea typeface="Calibri"/>
                <a:cs typeface="Calibri"/>
                <a:sym typeface="Calibri"/>
              </a:defRPr>
            </a:lvl3pPr>
            <a:lvl4pPr marR="0" lvl="3"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4pPr>
            <a:lvl5pPr marR="0" lvl="4"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5pPr>
            <a:lvl6pPr marR="0" lvl="5"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6pPr>
            <a:lvl7pPr marR="0" lvl="6"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7pPr>
            <a:lvl8pPr marR="0" lvl="7"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8pPr>
            <a:lvl9pPr marR="0" lvl="8"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a:p>
        </p:txBody>
      </p:sp>
      <p:sp>
        <p:nvSpPr>
          <p:cNvPr id="69" name="Google Shape;69;p10"/>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11"/>
              <a:buFont typeface="Calibri"/>
              <a:buNone/>
              <a:defRPr sz="4411"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marR="0" lvl="0" indent="-406844" algn="l" rtl="0">
              <a:lnSpc>
                <a:spcPct val="90000"/>
              </a:lnSpc>
              <a:spcBef>
                <a:spcPts val="1003"/>
              </a:spcBef>
              <a:spcAft>
                <a:spcPts val="0"/>
              </a:spcAft>
              <a:buClr>
                <a:schemeClr val="dk1"/>
              </a:buClr>
              <a:buSzPts val="2807"/>
              <a:buFont typeface="Arial"/>
              <a:buChar char="•"/>
              <a:defRPr sz="2807" b="0" i="0" u="none" strike="noStrike" cap="none">
                <a:solidFill>
                  <a:schemeClr val="dk1"/>
                </a:solidFill>
                <a:latin typeface="Calibri"/>
                <a:ea typeface="Calibri"/>
                <a:cs typeface="Calibri"/>
                <a:sym typeface="Calibri"/>
              </a:defRPr>
            </a:lvl1pPr>
            <a:lvl2pPr marL="914400" marR="0" lvl="1" indent="-381381" algn="l" rtl="0">
              <a:lnSpc>
                <a:spcPct val="90000"/>
              </a:lnSpc>
              <a:spcBef>
                <a:spcPts val="501"/>
              </a:spcBef>
              <a:spcAft>
                <a:spcPts val="0"/>
              </a:spcAft>
              <a:buClr>
                <a:schemeClr val="dk1"/>
              </a:buClr>
              <a:buSzPts val="2406"/>
              <a:buFont typeface="Arial"/>
              <a:buChar char="•"/>
              <a:defRPr sz="2406" b="0" i="0" u="none" strike="noStrike" cap="none">
                <a:solidFill>
                  <a:schemeClr val="dk1"/>
                </a:solidFill>
                <a:latin typeface="Calibri"/>
                <a:ea typeface="Calibri"/>
                <a:cs typeface="Calibri"/>
                <a:sym typeface="Calibri"/>
              </a:defRPr>
            </a:lvl2pPr>
            <a:lvl3pPr marL="1371600" marR="0" lvl="2" indent="-355917" algn="l" rtl="0">
              <a:lnSpc>
                <a:spcPct val="90000"/>
              </a:lnSpc>
              <a:spcBef>
                <a:spcPts val="501"/>
              </a:spcBef>
              <a:spcAft>
                <a:spcPts val="0"/>
              </a:spcAft>
              <a:buClr>
                <a:schemeClr val="dk1"/>
              </a:buClr>
              <a:buSzPts val="2005"/>
              <a:buFont typeface="Arial"/>
              <a:buChar char="•"/>
              <a:defRPr sz="2004" b="0" i="0" u="none" strike="noStrike" cap="none">
                <a:solidFill>
                  <a:schemeClr val="dk1"/>
                </a:solidFill>
                <a:latin typeface="Calibri"/>
                <a:ea typeface="Calibri"/>
                <a:cs typeface="Calibri"/>
                <a:sym typeface="Calibri"/>
              </a:defRPr>
            </a:lvl3pPr>
            <a:lvl4pPr marL="1828800" marR="0" lvl="3"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4pPr>
            <a:lvl5pPr marL="2286000" marR="0" lvl="4"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5pPr>
            <a:lvl6pPr marL="2743200" marR="0" lvl="5"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6pPr>
            <a:lvl7pPr marL="3200400" marR="0" lvl="6"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7pPr>
            <a:lvl8pPr marL="3657600" marR="0" lvl="7"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8pPr>
            <a:lvl9pPr marL="4114800" marR="0" lvl="8"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3"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3"/>
              <a:buFont typeface="Arial"/>
              <a:buNone/>
              <a:defRPr sz="120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ko-K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9.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6.jpg"/><Relationship Id="rId10" Type="http://schemas.openxmlformats.org/officeDocument/2006/relationships/image" Target="../media/image8.png"/><Relationship Id="rId4" Type="http://schemas.openxmlformats.org/officeDocument/2006/relationships/image" Target="../media/image15.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8.jpg"/><Relationship Id="rId10" Type="http://schemas.openxmlformats.org/officeDocument/2006/relationships/image" Target="../media/image8.png"/><Relationship Id="rId4" Type="http://schemas.openxmlformats.org/officeDocument/2006/relationships/image" Target="../media/image17.jp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21.jpg"/><Relationship Id="rId10" Type="http://schemas.openxmlformats.org/officeDocument/2006/relationships/image" Target="../media/image8.png"/><Relationship Id="rId4" Type="http://schemas.openxmlformats.org/officeDocument/2006/relationships/image" Target="../media/image20.jp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8.png"/><Relationship Id="rId5" Type="http://schemas.openxmlformats.org/officeDocument/2006/relationships/image" Target="../media/image23.jpg"/><Relationship Id="rId10" Type="http://schemas.openxmlformats.org/officeDocument/2006/relationships/image" Target="../media/image7.png"/><Relationship Id="rId4" Type="http://schemas.openxmlformats.org/officeDocument/2006/relationships/image" Target="../media/image22.jp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jpg"/><Relationship Id="rId11" Type="http://schemas.openxmlformats.org/officeDocument/2006/relationships/image" Target="../media/image8.png"/><Relationship Id="rId5" Type="http://schemas.openxmlformats.org/officeDocument/2006/relationships/image" Target="../media/image26.png"/><Relationship Id="rId10" Type="http://schemas.openxmlformats.org/officeDocument/2006/relationships/image" Target="../media/image7.png"/><Relationship Id="rId4" Type="http://schemas.openxmlformats.org/officeDocument/2006/relationships/image" Target="../media/image25.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0"/>
            <a:ext cx="9897189" cy="6875465"/>
          </a:xfrm>
          <a:prstGeom prst="rect">
            <a:avLst/>
          </a:prstGeom>
          <a:noFill/>
          <a:ln>
            <a:noFill/>
          </a:ln>
        </p:spPr>
      </p:pic>
      <p:sp>
        <p:nvSpPr>
          <p:cNvPr id="89" name="Google Shape;89;p13"/>
          <p:cNvSpPr/>
          <p:nvPr/>
        </p:nvSpPr>
        <p:spPr>
          <a:xfrm>
            <a:off x="297948" y="1478548"/>
            <a:ext cx="1407491" cy="369330"/>
          </a:xfrm>
          <a:prstGeom prst="rect">
            <a:avLst/>
          </a:prstGeom>
          <a:solidFill>
            <a:srgbClr val="FFFF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13"/>
          <p:cNvSpPr/>
          <p:nvPr/>
        </p:nvSpPr>
        <p:spPr>
          <a:xfrm>
            <a:off x="-79234" y="1394280"/>
            <a:ext cx="2048919"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ko-KR" sz="2400" b="1" i="0" u="none" strike="noStrike" cap="none" dirty="0">
                <a:solidFill>
                  <a:schemeClr val="accent1"/>
                </a:solidFill>
                <a:latin typeface="Calibri"/>
                <a:ea typeface="Calibri"/>
                <a:cs typeface="Calibri"/>
                <a:sym typeface="Calibri"/>
              </a:rPr>
              <a:t> </a:t>
            </a:r>
            <a:r>
              <a:rPr lang="ko-KR" sz="2000" b="1" i="0" u="none" strike="noStrike" cap="none" dirty="0">
                <a:solidFill>
                  <a:schemeClr val="accent1"/>
                </a:solidFill>
                <a:latin typeface="Calibri"/>
                <a:ea typeface="Calibri"/>
                <a:cs typeface="Calibri"/>
                <a:sym typeface="Calibri"/>
              </a:rPr>
              <a:t>[Tập.1 ]</a:t>
            </a:r>
            <a:endParaRPr sz="2000" b="1" i="0" u="none" strike="noStrike" cap="none" dirty="0">
              <a:solidFill>
                <a:schemeClr val="accent1"/>
              </a:solidFill>
              <a:latin typeface="Calibri"/>
              <a:ea typeface="Calibri"/>
              <a:cs typeface="Calibri"/>
              <a:sym typeface="Calibri"/>
            </a:endParaRPr>
          </a:p>
        </p:txBody>
      </p:sp>
      <p:sp>
        <p:nvSpPr>
          <p:cNvPr id="91" name="Google Shape;91;p13"/>
          <p:cNvSpPr/>
          <p:nvPr/>
        </p:nvSpPr>
        <p:spPr>
          <a:xfrm>
            <a:off x="182881" y="118872"/>
            <a:ext cx="2459736" cy="731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3"/>
          <p:cNvSpPr/>
          <p:nvPr/>
        </p:nvSpPr>
        <p:spPr>
          <a:xfrm>
            <a:off x="8831485" y="118872"/>
            <a:ext cx="972273" cy="3233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3"/>
          <p:cNvSpPr/>
          <p:nvPr/>
        </p:nvSpPr>
        <p:spPr>
          <a:xfrm>
            <a:off x="182880" y="6328102"/>
            <a:ext cx="3775662" cy="544011"/>
          </a:xfrm>
          <a:prstGeom prst="rect">
            <a:avLst/>
          </a:prstGeom>
          <a:solidFill>
            <a:srgbClr val="A3D8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13"/>
          <p:cNvPicPr preferRelativeResize="0"/>
          <p:nvPr/>
        </p:nvPicPr>
        <p:blipFill rotWithShape="1">
          <a:blip r:embed="rId4">
            <a:alphaModFix/>
          </a:blip>
          <a:srcRect/>
          <a:stretch/>
        </p:blipFill>
        <p:spPr>
          <a:xfrm>
            <a:off x="255920" y="3741096"/>
            <a:ext cx="5145087" cy="49213"/>
          </a:xfrm>
          <a:prstGeom prst="rect">
            <a:avLst/>
          </a:prstGeom>
          <a:noFill/>
          <a:ln>
            <a:noFill/>
          </a:ln>
        </p:spPr>
      </p:pic>
      <p:pic>
        <p:nvPicPr>
          <p:cNvPr id="95" name="Google Shape;95;p13"/>
          <p:cNvPicPr preferRelativeResize="0"/>
          <p:nvPr/>
        </p:nvPicPr>
        <p:blipFill rotWithShape="1">
          <a:blip r:embed="rId4">
            <a:alphaModFix/>
          </a:blip>
          <a:srcRect/>
          <a:stretch/>
        </p:blipFill>
        <p:spPr>
          <a:xfrm>
            <a:off x="297948" y="1894838"/>
            <a:ext cx="5145087" cy="49213"/>
          </a:xfrm>
          <a:prstGeom prst="rect">
            <a:avLst/>
          </a:prstGeom>
          <a:noFill/>
          <a:ln>
            <a:noFill/>
          </a:ln>
        </p:spPr>
      </p:pic>
      <p:sp>
        <p:nvSpPr>
          <p:cNvPr id="96" name="Google Shape;96;p13"/>
          <p:cNvSpPr/>
          <p:nvPr/>
        </p:nvSpPr>
        <p:spPr>
          <a:xfrm>
            <a:off x="-1931001" y="2029827"/>
            <a:ext cx="95418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ko-KR" sz="4400" b="1" i="0" u="none" strike="noStrike" cap="none" dirty="0" err="1">
                <a:solidFill>
                  <a:srgbClr val="002060"/>
                </a:solidFill>
                <a:latin typeface="Calibri"/>
                <a:ea typeface="Calibri"/>
                <a:cs typeface="Calibri"/>
                <a:sym typeface="Calibri"/>
              </a:rPr>
              <a:t>Vai</a:t>
            </a:r>
            <a:r>
              <a:rPr lang="ko-KR" sz="4400" b="1" i="0" u="none" strike="noStrike" cap="none" dirty="0">
                <a:solidFill>
                  <a:srgbClr val="002060"/>
                </a:solidFill>
                <a:latin typeface="Calibri"/>
                <a:ea typeface="Calibri"/>
                <a:cs typeface="Calibri"/>
                <a:sym typeface="Calibri"/>
              </a:rPr>
              <a:t> </a:t>
            </a:r>
            <a:r>
              <a:rPr lang="ko-KR" sz="4400" b="1" i="0" u="none" strike="noStrike" cap="none" dirty="0" err="1">
                <a:solidFill>
                  <a:srgbClr val="002060"/>
                </a:solidFill>
                <a:latin typeface="Calibri"/>
                <a:ea typeface="Calibri"/>
                <a:cs typeface="Calibri"/>
                <a:sym typeface="Calibri"/>
              </a:rPr>
              <a:t>trò</a:t>
            </a:r>
            <a:r>
              <a:rPr lang="ko-KR" sz="4400" b="1" i="0" u="none" strike="noStrike" cap="none" dirty="0">
                <a:solidFill>
                  <a:srgbClr val="002060"/>
                </a:solidFill>
                <a:latin typeface="Calibri"/>
                <a:ea typeface="Calibri"/>
                <a:cs typeface="Calibri"/>
                <a:sym typeface="Calibri"/>
              </a:rPr>
              <a:t> </a:t>
            </a:r>
            <a:r>
              <a:rPr lang="ko-KR" sz="4400" b="1" i="0" u="none" strike="noStrike" cap="none" dirty="0" err="1">
                <a:solidFill>
                  <a:srgbClr val="002060"/>
                </a:solidFill>
                <a:latin typeface="Calibri"/>
                <a:ea typeface="Calibri"/>
                <a:cs typeface="Calibri"/>
                <a:sym typeface="Calibri"/>
              </a:rPr>
              <a:t>của</a:t>
            </a:r>
            <a:r>
              <a:rPr lang="ko-KR" sz="4400" b="1" i="0" u="none" strike="noStrike" cap="none" dirty="0">
                <a:solidFill>
                  <a:srgbClr val="002060"/>
                </a:solidFill>
                <a:latin typeface="Calibri"/>
                <a:ea typeface="Calibri"/>
                <a:cs typeface="Calibri"/>
                <a:sym typeface="Calibri"/>
              </a:rPr>
              <a:t> </a:t>
            </a:r>
            <a:r>
              <a:rPr lang="ko-KR" sz="4400" b="1" i="0" u="none" strike="noStrike" cap="none" dirty="0" err="1">
                <a:solidFill>
                  <a:srgbClr val="002060"/>
                </a:solidFill>
                <a:latin typeface="Calibri"/>
                <a:ea typeface="Calibri"/>
                <a:cs typeface="Calibri"/>
                <a:sym typeface="Calibri"/>
              </a:rPr>
              <a:t>cục</a:t>
            </a:r>
            <a:r>
              <a:rPr lang="ko-KR" sz="4400" b="1" i="0" u="none" strike="noStrike" cap="none" dirty="0">
                <a:solidFill>
                  <a:srgbClr val="002060"/>
                </a:solidFill>
                <a:latin typeface="Calibri"/>
                <a:ea typeface="Calibri"/>
                <a:cs typeface="Calibri"/>
                <a:sym typeface="Calibri"/>
              </a:rPr>
              <a:t> </a:t>
            </a:r>
            <a:br>
              <a:rPr lang="ko-KR" sz="4400" b="1" i="0" u="none" strike="noStrike" cap="none" dirty="0">
                <a:solidFill>
                  <a:srgbClr val="002060"/>
                </a:solidFill>
                <a:latin typeface="Calibri"/>
                <a:ea typeface="Calibri"/>
                <a:cs typeface="Calibri"/>
                <a:sym typeface="Calibri"/>
              </a:rPr>
            </a:br>
            <a:r>
              <a:rPr lang="ko-KR" sz="4400" b="1" i="0" u="none" strike="noStrike" cap="none" dirty="0" err="1">
                <a:solidFill>
                  <a:srgbClr val="002060"/>
                </a:solidFill>
                <a:latin typeface="Calibri"/>
                <a:ea typeface="Calibri"/>
                <a:cs typeface="Calibri"/>
                <a:sym typeface="Calibri"/>
              </a:rPr>
              <a:t>phòng</a:t>
            </a:r>
            <a:r>
              <a:rPr lang="ko-KR" sz="4400" b="1" i="0" u="none" strike="noStrike" cap="none" dirty="0">
                <a:solidFill>
                  <a:srgbClr val="002060"/>
                </a:solidFill>
                <a:latin typeface="Calibri"/>
                <a:ea typeface="Calibri"/>
                <a:cs typeface="Calibri"/>
                <a:sym typeface="Calibri"/>
              </a:rPr>
              <a:t> </a:t>
            </a:r>
            <a:r>
              <a:rPr lang="ko-KR" sz="4400" b="1" i="0" u="none" strike="noStrike" cap="none" dirty="0" err="1">
                <a:solidFill>
                  <a:srgbClr val="002060"/>
                </a:solidFill>
                <a:latin typeface="Calibri"/>
                <a:ea typeface="Calibri"/>
                <a:cs typeface="Calibri"/>
                <a:sym typeface="Calibri"/>
              </a:rPr>
              <a:t>cháy</a:t>
            </a:r>
            <a:r>
              <a:rPr lang="ko-KR" sz="4400" b="1" i="0" u="none" strike="noStrike" cap="none" dirty="0">
                <a:solidFill>
                  <a:srgbClr val="002060"/>
                </a:solidFill>
                <a:latin typeface="Calibri"/>
                <a:ea typeface="Calibri"/>
                <a:cs typeface="Calibri"/>
                <a:sym typeface="Calibri"/>
              </a:rPr>
              <a:t> </a:t>
            </a:r>
            <a:r>
              <a:rPr lang="ko-KR" sz="4400" b="1" i="0" u="none" strike="noStrike" cap="none" dirty="0" err="1">
                <a:solidFill>
                  <a:srgbClr val="002060"/>
                </a:solidFill>
                <a:latin typeface="Calibri"/>
                <a:ea typeface="Calibri"/>
                <a:cs typeface="Calibri"/>
                <a:sym typeface="Calibri"/>
              </a:rPr>
              <a:t>chữa</a:t>
            </a:r>
            <a:r>
              <a:rPr lang="ko-KR" sz="4400" b="1" i="0" u="none" strike="noStrike" cap="none" dirty="0">
                <a:solidFill>
                  <a:srgbClr val="002060"/>
                </a:solidFill>
                <a:latin typeface="Calibri"/>
                <a:ea typeface="Calibri"/>
                <a:cs typeface="Calibri"/>
                <a:sym typeface="Calibri"/>
              </a:rPr>
              <a:t> </a:t>
            </a:r>
            <a:r>
              <a:rPr lang="ko-KR" sz="4400" b="1" i="0" u="none" strike="noStrike" cap="none" dirty="0" err="1">
                <a:solidFill>
                  <a:srgbClr val="002060"/>
                </a:solidFill>
                <a:latin typeface="Calibri"/>
                <a:ea typeface="Calibri"/>
                <a:cs typeface="Calibri"/>
                <a:sym typeface="Calibri"/>
              </a:rPr>
              <a:t>cháy</a:t>
            </a:r>
            <a:endParaRPr sz="4400" b="0" i="0" u="none" strike="noStrike" cap="none" dirty="0">
              <a:solidFill>
                <a:srgbClr val="000000"/>
              </a:solidFill>
              <a:latin typeface="Arial"/>
              <a:ea typeface="Arial"/>
              <a:cs typeface="Arial"/>
              <a:sym typeface="Arial"/>
            </a:endParaRPr>
          </a:p>
        </p:txBody>
      </p:sp>
      <p:pic>
        <p:nvPicPr>
          <p:cNvPr id="97" name="Google Shape;97;p13"/>
          <p:cNvPicPr preferRelativeResize="0"/>
          <p:nvPr/>
        </p:nvPicPr>
        <p:blipFill rotWithShape="1">
          <a:blip r:embed="rId5">
            <a:alphaModFix/>
          </a:blip>
          <a:srcRect/>
          <a:stretch/>
        </p:blipFill>
        <p:spPr>
          <a:xfrm>
            <a:off x="6118165" y="1073791"/>
            <a:ext cx="3226250" cy="3449958"/>
          </a:xfrm>
          <a:prstGeom prst="rect">
            <a:avLst/>
          </a:prstGeom>
          <a:noFill/>
          <a:ln>
            <a:noFill/>
          </a:ln>
        </p:spPr>
      </p:pic>
      <p:pic>
        <p:nvPicPr>
          <p:cNvPr id="98" name="Google Shape;98;p13"/>
          <p:cNvPicPr preferRelativeResize="0"/>
          <p:nvPr/>
        </p:nvPicPr>
        <p:blipFill rotWithShape="1">
          <a:blip r:embed="rId6">
            <a:alphaModFix/>
          </a:blip>
          <a:srcRect l="40253" t="25786" r="34816" b="25283"/>
          <a:stretch/>
        </p:blipFill>
        <p:spPr>
          <a:xfrm>
            <a:off x="738104" y="5752527"/>
            <a:ext cx="1579072" cy="794264"/>
          </a:xfrm>
          <a:prstGeom prst="rect">
            <a:avLst/>
          </a:prstGeom>
          <a:noFill/>
          <a:ln>
            <a:noFill/>
          </a:ln>
        </p:spPr>
      </p:pic>
      <p:pic>
        <p:nvPicPr>
          <p:cNvPr id="99" name="Google Shape;99;p13"/>
          <p:cNvPicPr preferRelativeResize="0"/>
          <p:nvPr/>
        </p:nvPicPr>
        <p:blipFill rotWithShape="1">
          <a:blip r:embed="rId7">
            <a:alphaModFix/>
          </a:blip>
          <a:srcRect/>
          <a:stretch/>
        </p:blipFill>
        <p:spPr>
          <a:xfrm>
            <a:off x="-576283" y="5784416"/>
            <a:ext cx="2096961" cy="825472"/>
          </a:xfrm>
          <a:prstGeom prst="rect">
            <a:avLst/>
          </a:prstGeom>
          <a:noFill/>
          <a:ln>
            <a:noFill/>
          </a:ln>
        </p:spPr>
      </p:pic>
      <p:grpSp>
        <p:nvGrpSpPr>
          <p:cNvPr id="100" name="Google Shape;100;p13"/>
          <p:cNvGrpSpPr/>
          <p:nvPr/>
        </p:nvGrpSpPr>
        <p:grpSpPr>
          <a:xfrm>
            <a:off x="5835366" y="5674837"/>
            <a:ext cx="4071244" cy="1200629"/>
            <a:chOff x="5717106" y="5611499"/>
            <a:chExt cx="4075614" cy="1192107"/>
          </a:xfrm>
        </p:grpSpPr>
        <p:pic>
          <p:nvPicPr>
            <p:cNvPr id="101" name="Google Shape;101;p13"/>
            <p:cNvPicPr preferRelativeResize="0"/>
            <p:nvPr/>
          </p:nvPicPr>
          <p:blipFill rotWithShape="1">
            <a:blip r:embed="rId8">
              <a:alphaModFix/>
            </a:blip>
            <a:srcRect/>
            <a:stretch/>
          </p:blipFill>
          <p:spPr>
            <a:xfrm>
              <a:off x="6686255" y="5890607"/>
              <a:ext cx="563385" cy="817514"/>
            </a:xfrm>
            <a:prstGeom prst="rect">
              <a:avLst/>
            </a:prstGeom>
            <a:noFill/>
            <a:ln>
              <a:noFill/>
            </a:ln>
          </p:spPr>
        </p:pic>
        <p:pic>
          <p:nvPicPr>
            <p:cNvPr id="102" name="Google Shape;102;p13"/>
            <p:cNvPicPr preferRelativeResize="0"/>
            <p:nvPr/>
          </p:nvPicPr>
          <p:blipFill rotWithShape="1">
            <a:blip r:embed="rId9">
              <a:alphaModFix/>
            </a:blip>
            <a:srcRect/>
            <a:stretch/>
          </p:blipFill>
          <p:spPr>
            <a:xfrm>
              <a:off x="7540795" y="5888931"/>
              <a:ext cx="581148" cy="819190"/>
            </a:xfrm>
            <a:prstGeom prst="rect">
              <a:avLst/>
            </a:prstGeom>
            <a:noFill/>
            <a:ln>
              <a:noFill/>
            </a:ln>
          </p:spPr>
        </p:pic>
        <p:pic>
          <p:nvPicPr>
            <p:cNvPr id="103" name="Google Shape;103;p13"/>
            <p:cNvPicPr preferRelativeResize="0"/>
            <p:nvPr/>
          </p:nvPicPr>
          <p:blipFill rotWithShape="1">
            <a:blip r:embed="rId10">
              <a:alphaModFix/>
            </a:blip>
            <a:srcRect/>
            <a:stretch/>
          </p:blipFill>
          <p:spPr>
            <a:xfrm>
              <a:off x="5894741" y="5879324"/>
              <a:ext cx="580865" cy="817514"/>
            </a:xfrm>
            <a:prstGeom prst="rect">
              <a:avLst/>
            </a:prstGeom>
            <a:noFill/>
            <a:ln>
              <a:noFill/>
            </a:ln>
          </p:spPr>
        </p:pic>
        <p:pic>
          <p:nvPicPr>
            <p:cNvPr id="104" name="Google Shape;104;p13"/>
            <p:cNvPicPr preferRelativeResize="0"/>
            <p:nvPr/>
          </p:nvPicPr>
          <p:blipFill rotWithShape="1">
            <a:blip r:embed="rId11">
              <a:alphaModFix/>
            </a:blip>
            <a:srcRect/>
            <a:stretch/>
          </p:blipFill>
          <p:spPr>
            <a:xfrm>
              <a:off x="8687908" y="5611499"/>
              <a:ext cx="775794" cy="1180814"/>
            </a:xfrm>
            <a:prstGeom prst="rect">
              <a:avLst/>
            </a:prstGeom>
            <a:noFill/>
            <a:ln>
              <a:noFill/>
            </a:ln>
          </p:spPr>
        </p:pic>
        <p:sp>
          <p:nvSpPr>
            <p:cNvPr id="105" name="Google Shape;105;p13"/>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106" name="Google Shape;106;p13"/>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107" name="Google Shape;107;p13"/>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108" name="Google Shape;108;p13"/>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23"/>
          <p:cNvPicPr preferRelativeResize="0"/>
          <p:nvPr/>
        </p:nvPicPr>
        <p:blipFill rotWithShape="1">
          <a:blip r:embed="rId3">
            <a:alphaModFix/>
          </a:blip>
          <a:srcRect/>
          <a:stretch/>
        </p:blipFill>
        <p:spPr>
          <a:xfrm>
            <a:off x="2458" y="4053"/>
            <a:ext cx="9897192" cy="6875463"/>
          </a:xfrm>
          <a:prstGeom prst="rect">
            <a:avLst/>
          </a:prstGeom>
          <a:noFill/>
          <a:ln>
            <a:noFill/>
          </a:ln>
        </p:spPr>
      </p:pic>
      <p:sp>
        <p:nvSpPr>
          <p:cNvPr id="385" name="Google Shape;385;p23"/>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altLang="ko-KR" dirty="0"/>
              <a:t>9</a:t>
            </a:r>
            <a:endParaRPr dirty="0"/>
          </a:p>
        </p:txBody>
      </p:sp>
      <p:sp>
        <p:nvSpPr>
          <p:cNvPr id="387" name="Google Shape;387;p23"/>
          <p:cNvSpPr txBox="1"/>
          <p:nvPr/>
        </p:nvSpPr>
        <p:spPr>
          <a:xfrm>
            <a:off x="5514370" y="1782122"/>
            <a:ext cx="23631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ko-KR" sz="1200" b="1" i="0" u="none" strike="noStrike" cap="none">
                <a:solidFill>
                  <a:schemeClr val="dk1"/>
                </a:solidFill>
                <a:latin typeface="Calibri"/>
                <a:ea typeface="Calibri"/>
                <a:cs typeface="Calibri"/>
                <a:sym typeface="Calibri"/>
              </a:rPr>
              <a:t>( Nếu không biết tiếng Hàn </a:t>
            </a:r>
            <a:endParaRPr sz="1200" b="1" i="0" u="none" strike="noStrike" cap="none">
              <a:solidFill>
                <a:schemeClr val="dk1"/>
              </a:solidFill>
              <a:latin typeface="Calibri"/>
              <a:ea typeface="Calibri"/>
              <a:cs typeface="Calibri"/>
              <a:sym typeface="Calibri"/>
            </a:endParaRPr>
          </a:p>
        </p:txBody>
      </p:sp>
      <p:sp>
        <p:nvSpPr>
          <p:cNvPr id="388" name="Google Shape;388;p23"/>
          <p:cNvSpPr txBox="1"/>
          <p:nvPr/>
        </p:nvSpPr>
        <p:spPr>
          <a:xfrm>
            <a:off x="7446098" y="1785289"/>
            <a:ext cx="99728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ko-KR" sz="1200" b="1" i="0" u="none" strike="noStrike" cap="none">
                <a:solidFill>
                  <a:schemeClr val="dk1"/>
                </a:solidFill>
                <a:latin typeface="Calibri"/>
                <a:ea typeface="Calibri"/>
                <a:cs typeface="Calibri"/>
                <a:sym typeface="Calibri"/>
              </a:rPr>
              <a:t> )</a:t>
            </a:r>
            <a:endParaRPr sz="1200" b="1" i="0" u="none" strike="noStrike" cap="none">
              <a:solidFill>
                <a:schemeClr val="dk1"/>
              </a:solidFill>
              <a:latin typeface="Calibri"/>
              <a:ea typeface="Calibri"/>
              <a:cs typeface="Calibri"/>
              <a:sym typeface="Calibri"/>
            </a:endParaRPr>
          </a:p>
        </p:txBody>
      </p:sp>
      <p:sp>
        <p:nvSpPr>
          <p:cNvPr id="389" name="Google Shape;389;p23"/>
          <p:cNvSpPr txBox="1"/>
          <p:nvPr/>
        </p:nvSpPr>
        <p:spPr>
          <a:xfrm>
            <a:off x="5578802" y="1352033"/>
            <a:ext cx="28821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ko-KR" sz="2400" b="1" i="0" u="none" strike="noStrike" cap="none" dirty="0" err="1">
                <a:solidFill>
                  <a:srgbClr val="FF0000"/>
                </a:solidFill>
                <a:latin typeface="Calibri"/>
                <a:ea typeface="Calibri"/>
                <a:cs typeface="Calibri"/>
                <a:sym typeface="Calibri"/>
              </a:rPr>
              <a:t>Gọi</a:t>
            </a:r>
            <a:r>
              <a:rPr lang="ko-KR" sz="2400" b="1" i="0" u="none" strike="noStrike" cap="none" dirty="0">
                <a:solidFill>
                  <a:srgbClr val="FF0000"/>
                </a:solidFill>
                <a:latin typeface="Calibri"/>
                <a:ea typeface="Calibri"/>
                <a:cs typeface="Calibri"/>
                <a:sym typeface="Calibri"/>
              </a:rPr>
              <a:t> </a:t>
            </a:r>
            <a:r>
              <a:rPr lang="ko-KR" sz="2400" b="1" i="0" u="none" strike="noStrike" cap="none" dirty="0" err="1">
                <a:solidFill>
                  <a:srgbClr val="FF0000"/>
                </a:solidFill>
                <a:latin typeface="Calibri"/>
                <a:ea typeface="Calibri"/>
                <a:cs typeface="Calibri"/>
                <a:sym typeface="Calibri"/>
              </a:rPr>
              <a:t>điện</a:t>
            </a:r>
            <a:r>
              <a:rPr lang="ko-KR" sz="2400" b="1" i="0" u="none" strike="noStrike" cap="none" dirty="0">
                <a:solidFill>
                  <a:srgbClr val="FF0000"/>
                </a:solidFill>
                <a:latin typeface="Calibri"/>
                <a:ea typeface="Calibri"/>
                <a:cs typeface="Calibri"/>
                <a:sym typeface="Calibri"/>
              </a:rPr>
              <a:t> </a:t>
            </a:r>
            <a:r>
              <a:rPr lang="ko-KR" sz="2400" b="1" i="0" u="none" strike="noStrike" cap="none" dirty="0" err="1">
                <a:solidFill>
                  <a:srgbClr val="FF0000"/>
                </a:solidFill>
                <a:latin typeface="Calibri"/>
                <a:ea typeface="Calibri"/>
                <a:cs typeface="Calibri"/>
                <a:sym typeface="Calibri"/>
              </a:rPr>
              <a:t>đến</a:t>
            </a:r>
            <a:r>
              <a:rPr lang="ko-KR" sz="2400" b="1" i="0" u="none" strike="noStrike" cap="none" dirty="0">
                <a:solidFill>
                  <a:srgbClr val="FF0000"/>
                </a:solidFill>
                <a:latin typeface="Calibri"/>
                <a:ea typeface="Calibri"/>
                <a:cs typeface="Calibri"/>
                <a:sym typeface="Calibri"/>
              </a:rPr>
              <a:t> 119</a:t>
            </a:r>
            <a:r>
              <a:rPr lang="ko-KR" sz="1800" b="1" i="0" u="none" strike="noStrike" cap="none" dirty="0">
                <a:solidFill>
                  <a:schemeClr val="dk1"/>
                </a:solidFill>
                <a:latin typeface="Calibri"/>
                <a:ea typeface="Calibri"/>
                <a:cs typeface="Calibri"/>
                <a:sym typeface="Calibri"/>
              </a:rPr>
              <a:t> </a:t>
            </a:r>
            <a:endParaRPr sz="1800" b="1" i="0" u="none" strike="noStrike" cap="none" dirty="0">
              <a:solidFill>
                <a:schemeClr val="dk1"/>
              </a:solidFill>
              <a:latin typeface="Calibri"/>
              <a:ea typeface="Calibri"/>
              <a:cs typeface="Calibri"/>
              <a:sym typeface="Calibri"/>
            </a:endParaRPr>
          </a:p>
        </p:txBody>
      </p:sp>
      <p:cxnSp>
        <p:nvCxnSpPr>
          <p:cNvPr id="390" name="Google Shape;390;p23"/>
          <p:cNvCxnSpPr/>
          <p:nvPr/>
        </p:nvCxnSpPr>
        <p:spPr>
          <a:xfrm>
            <a:off x="6672892" y="2059022"/>
            <a:ext cx="0" cy="425992"/>
          </a:xfrm>
          <a:prstGeom prst="straightConnector1">
            <a:avLst/>
          </a:prstGeom>
          <a:noFill/>
          <a:ln w="57150" cap="flat" cmpd="sng">
            <a:solidFill>
              <a:schemeClr val="accent1"/>
            </a:solidFill>
            <a:prstDash val="solid"/>
            <a:miter lim="800000"/>
            <a:headEnd type="none" w="sm" len="sm"/>
            <a:tailEnd type="stealth" w="med" len="med"/>
          </a:ln>
        </p:spPr>
      </p:cxnSp>
      <p:sp>
        <p:nvSpPr>
          <p:cNvPr id="391" name="Google Shape;391;p23"/>
          <p:cNvSpPr txBox="1"/>
          <p:nvPr/>
        </p:nvSpPr>
        <p:spPr>
          <a:xfrm>
            <a:off x="5767120" y="2425298"/>
            <a:ext cx="232788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ko-KR" sz="1800" b="1" i="0" u="none" strike="noStrike" cap="none">
                <a:solidFill>
                  <a:schemeClr val="dk1"/>
                </a:solidFill>
                <a:latin typeface="Calibri"/>
                <a:ea typeface="Calibri"/>
                <a:cs typeface="Calibri"/>
                <a:sym typeface="Calibri"/>
              </a:rPr>
              <a:t>Dịch vụ thông dịch </a:t>
            </a:r>
            <a:endParaRPr sz="1800" b="1" i="0" u="none" strike="noStrike" cap="none">
              <a:solidFill>
                <a:schemeClr val="dk1"/>
              </a:solidFill>
              <a:latin typeface="Calibri"/>
              <a:ea typeface="Calibri"/>
              <a:cs typeface="Calibri"/>
              <a:sym typeface="Calibri"/>
            </a:endParaRPr>
          </a:p>
        </p:txBody>
      </p:sp>
      <p:cxnSp>
        <p:nvCxnSpPr>
          <p:cNvPr id="392" name="Google Shape;392;p23"/>
          <p:cNvCxnSpPr/>
          <p:nvPr/>
        </p:nvCxnSpPr>
        <p:spPr>
          <a:xfrm>
            <a:off x="6695920" y="2794630"/>
            <a:ext cx="0" cy="425992"/>
          </a:xfrm>
          <a:prstGeom prst="straightConnector1">
            <a:avLst/>
          </a:prstGeom>
          <a:noFill/>
          <a:ln w="57150" cap="flat" cmpd="sng">
            <a:solidFill>
              <a:schemeClr val="accent1"/>
            </a:solidFill>
            <a:prstDash val="solid"/>
            <a:miter lim="800000"/>
            <a:headEnd type="none" w="sm" len="sm"/>
            <a:tailEnd type="stealth" w="med" len="med"/>
          </a:ln>
        </p:spPr>
      </p:cxnSp>
      <p:sp>
        <p:nvSpPr>
          <p:cNvPr id="393" name="Google Shape;393;p23"/>
          <p:cNvSpPr txBox="1"/>
          <p:nvPr/>
        </p:nvSpPr>
        <p:spPr>
          <a:xfrm>
            <a:off x="5409365" y="3230240"/>
            <a:ext cx="2794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ko-KR" sz="1800" b="1" i="0" u="none" strike="noStrike" cap="none" dirty="0" err="1">
                <a:solidFill>
                  <a:schemeClr val="dk1"/>
                </a:solidFill>
                <a:latin typeface="Calibri"/>
                <a:ea typeface="Calibri"/>
                <a:cs typeface="Calibri"/>
                <a:sym typeface="Calibri"/>
              </a:rPr>
              <a:t>Kết</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nối</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với</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phòng</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thông</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tin</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tổng</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hợp</a:t>
            </a:r>
            <a:r>
              <a:rPr lang="ko-KR" sz="1800" b="1" i="0" u="none" strike="noStrike" cap="none" dirty="0">
                <a:solidFill>
                  <a:schemeClr val="dk1"/>
                </a:solidFill>
                <a:latin typeface="Calibri"/>
                <a:ea typeface="Calibri"/>
                <a:cs typeface="Calibri"/>
                <a:sym typeface="Calibri"/>
              </a:rPr>
              <a:t> 119 </a:t>
            </a:r>
            <a:endParaRPr sz="1800" b="1" i="0" u="none" strike="noStrike" cap="none" dirty="0">
              <a:solidFill>
                <a:schemeClr val="dk1"/>
              </a:solidFill>
              <a:latin typeface="Calibri"/>
              <a:ea typeface="Calibri"/>
              <a:cs typeface="Calibri"/>
              <a:sym typeface="Calibri"/>
            </a:endParaRPr>
          </a:p>
        </p:txBody>
      </p:sp>
      <p:cxnSp>
        <p:nvCxnSpPr>
          <p:cNvPr id="394" name="Google Shape;394;p23"/>
          <p:cNvCxnSpPr/>
          <p:nvPr/>
        </p:nvCxnSpPr>
        <p:spPr>
          <a:xfrm>
            <a:off x="6711137" y="3824521"/>
            <a:ext cx="0" cy="425992"/>
          </a:xfrm>
          <a:prstGeom prst="straightConnector1">
            <a:avLst/>
          </a:prstGeom>
          <a:noFill/>
          <a:ln w="57150" cap="flat" cmpd="sng">
            <a:solidFill>
              <a:schemeClr val="accent1"/>
            </a:solidFill>
            <a:prstDash val="solid"/>
            <a:miter lim="800000"/>
            <a:headEnd type="none" w="sm" len="sm"/>
            <a:tailEnd type="stealth" w="med" len="med"/>
          </a:ln>
        </p:spPr>
      </p:cxnSp>
      <p:sp>
        <p:nvSpPr>
          <p:cNvPr id="395" name="Google Shape;395;p23"/>
          <p:cNvSpPr txBox="1"/>
          <p:nvPr/>
        </p:nvSpPr>
        <p:spPr>
          <a:xfrm>
            <a:off x="5320099" y="4240895"/>
            <a:ext cx="3499743"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ko-KR" sz="1800" b="1" i="0" u="none" strike="noStrike" cap="none" dirty="0" err="1">
                <a:solidFill>
                  <a:schemeClr val="dk1"/>
                </a:solidFill>
                <a:latin typeface="Calibri"/>
                <a:ea typeface="Calibri"/>
                <a:cs typeface="Calibri"/>
                <a:sym typeface="Calibri"/>
              </a:rPr>
              <a:t>Kiểm</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tra</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hiện</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trường</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tai</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nạn</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qua</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hệ</a:t>
            </a:r>
            <a:r>
              <a:rPr lang="ko-KR" sz="1800" b="1" i="0" u="none" strike="noStrike" cap="none" dirty="0">
                <a:solidFill>
                  <a:schemeClr val="dk1"/>
                </a:solidFill>
                <a:latin typeface="Calibri"/>
                <a:ea typeface="Calibri"/>
                <a:cs typeface="Calibri"/>
                <a:sym typeface="Calibri"/>
              </a:rPr>
              <a:t> </a:t>
            </a:r>
            <a:r>
              <a:rPr lang="ko-KR" sz="1800" b="1" i="0" u="none" strike="noStrike" cap="none" dirty="0" err="1">
                <a:solidFill>
                  <a:schemeClr val="dk1"/>
                </a:solidFill>
                <a:latin typeface="Calibri"/>
                <a:ea typeface="Calibri"/>
                <a:cs typeface="Calibri"/>
                <a:sym typeface="Calibri"/>
              </a:rPr>
              <a:t>thống</a:t>
            </a:r>
            <a:r>
              <a:rPr lang="ko-KR" sz="1800" b="1" i="0" u="none" strike="noStrike" cap="none" dirty="0">
                <a:solidFill>
                  <a:schemeClr val="dk1"/>
                </a:solidFill>
                <a:latin typeface="Calibri"/>
                <a:ea typeface="Calibri"/>
                <a:cs typeface="Calibri"/>
                <a:sym typeface="Calibri"/>
              </a:rPr>
              <a:t> GIS</a:t>
            </a:r>
            <a:endParaRPr sz="1800" b="1" i="0" u="none" strike="noStrike" cap="none" dirty="0">
              <a:solidFill>
                <a:schemeClr val="dk1"/>
              </a:solidFill>
              <a:latin typeface="Calibri"/>
              <a:ea typeface="Calibri"/>
              <a:cs typeface="Calibri"/>
              <a:sym typeface="Calibri"/>
            </a:endParaRPr>
          </a:p>
        </p:txBody>
      </p:sp>
      <p:cxnSp>
        <p:nvCxnSpPr>
          <p:cNvPr id="396" name="Google Shape;396;p23"/>
          <p:cNvCxnSpPr/>
          <p:nvPr/>
        </p:nvCxnSpPr>
        <p:spPr>
          <a:xfrm>
            <a:off x="6737820" y="4842391"/>
            <a:ext cx="0" cy="425992"/>
          </a:xfrm>
          <a:prstGeom prst="straightConnector1">
            <a:avLst/>
          </a:prstGeom>
          <a:noFill/>
          <a:ln w="57150" cap="flat" cmpd="sng">
            <a:solidFill>
              <a:schemeClr val="accent1"/>
            </a:solidFill>
            <a:prstDash val="solid"/>
            <a:miter lim="800000"/>
            <a:headEnd type="none" w="sm" len="sm"/>
            <a:tailEnd type="stealth" w="med" len="med"/>
          </a:ln>
        </p:spPr>
      </p:cxnSp>
      <p:sp>
        <p:nvSpPr>
          <p:cNvPr id="397" name="Google Shape;397;p23"/>
          <p:cNvSpPr txBox="1"/>
          <p:nvPr/>
        </p:nvSpPr>
        <p:spPr>
          <a:xfrm>
            <a:off x="5320099" y="5228199"/>
            <a:ext cx="328166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ko-KR" sz="1800" b="1" i="0" u="none" strike="noStrike" cap="none">
                <a:solidFill>
                  <a:schemeClr val="dk1"/>
                </a:solidFill>
                <a:latin typeface="Calibri"/>
                <a:ea typeface="Calibri"/>
                <a:cs typeface="Calibri"/>
                <a:sym typeface="Calibri"/>
              </a:rPr>
              <a:t>Xe ứng cứu được tự động điều đi tuỳ tình huống</a:t>
            </a:r>
            <a:endParaRPr sz="1400" b="0" i="0" u="none" strike="noStrike" cap="none">
              <a:solidFill>
                <a:srgbClr val="000000"/>
              </a:solidFill>
              <a:latin typeface="Arial"/>
              <a:ea typeface="Arial"/>
              <a:cs typeface="Arial"/>
              <a:sym typeface="Arial"/>
            </a:endParaRPr>
          </a:p>
        </p:txBody>
      </p:sp>
      <p:sp>
        <p:nvSpPr>
          <p:cNvPr id="398" name="Google Shape;398;p23"/>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9" name="Google Shape;399;p23"/>
          <p:cNvPicPr preferRelativeResize="0"/>
          <p:nvPr/>
        </p:nvPicPr>
        <p:blipFill rotWithShape="1">
          <a:blip r:embed="rId4">
            <a:alphaModFix/>
          </a:blip>
          <a:srcRect l="40253" t="25786" r="34816" b="25283"/>
          <a:stretch/>
        </p:blipFill>
        <p:spPr>
          <a:xfrm>
            <a:off x="8363058" y="709050"/>
            <a:ext cx="1075271" cy="540855"/>
          </a:xfrm>
          <a:prstGeom prst="rect">
            <a:avLst/>
          </a:prstGeom>
          <a:noFill/>
          <a:ln>
            <a:noFill/>
          </a:ln>
        </p:spPr>
      </p:pic>
      <p:pic>
        <p:nvPicPr>
          <p:cNvPr id="400" name="Google Shape;400;p23"/>
          <p:cNvPicPr preferRelativeResize="0"/>
          <p:nvPr/>
        </p:nvPicPr>
        <p:blipFill rotWithShape="1">
          <a:blip r:embed="rId5">
            <a:alphaModFix/>
          </a:blip>
          <a:srcRect/>
          <a:stretch/>
        </p:blipFill>
        <p:spPr>
          <a:xfrm>
            <a:off x="7481653" y="709050"/>
            <a:ext cx="1427928" cy="562106"/>
          </a:xfrm>
          <a:prstGeom prst="rect">
            <a:avLst/>
          </a:prstGeom>
          <a:noFill/>
          <a:ln>
            <a:noFill/>
          </a:ln>
        </p:spPr>
      </p:pic>
      <p:grpSp>
        <p:nvGrpSpPr>
          <p:cNvPr id="401" name="Google Shape;401;p23"/>
          <p:cNvGrpSpPr/>
          <p:nvPr/>
        </p:nvGrpSpPr>
        <p:grpSpPr>
          <a:xfrm>
            <a:off x="5821577" y="5575483"/>
            <a:ext cx="4075614" cy="1192107"/>
            <a:chOff x="5717106" y="5611499"/>
            <a:chExt cx="4075614" cy="1192107"/>
          </a:xfrm>
        </p:grpSpPr>
        <p:pic>
          <p:nvPicPr>
            <p:cNvPr id="402" name="Google Shape;402;p23"/>
            <p:cNvPicPr preferRelativeResize="0"/>
            <p:nvPr/>
          </p:nvPicPr>
          <p:blipFill rotWithShape="1">
            <a:blip r:embed="rId6">
              <a:alphaModFix/>
            </a:blip>
            <a:srcRect/>
            <a:stretch/>
          </p:blipFill>
          <p:spPr>
            <a:xfrm>
              <a:off x="6686255" y="5890607"/>
              <a:ext cx="563385" cy="817514"/>
            </a:xfrm>
            <a:prstGeom prst="rect">
              <a:avLst/>
            </a:prstGeom>
            <a:noFill/>
            <a:ln>
              <a:noFill/>
            </a:ln>
          </p:spPr>
        </p:pic>
        <p:pic>
          <p:nvPicPr>
            <p:cNvPr id="403" name="Google Shape;403;p23"/>
            <p:cNvPicPr preferRelativeResize="0"/>
            <p:nvPr/>
          </p:nvPicPr>
          <p:blipFill rotWithShape="1">
            <a:blip r:embed="rId7">
              <a:alphaModFix/>
            </a:blip>
            <a:srcRect/>
            <a:stretch/>
          </p:blipFill>
          <p:spPr>
            <a:xfrm>
              <a:off x="7540795" y="5888931"/>
              <a:ext cx="581148" cy="819190"/>
            </a:xfrm>
            <a:prstGeom prst="rect">
              <a:avLst/>
            </a:prstGeom>
            <a:noFill/>
            <a:ln>
              <a:noFill/>
            </a:ln>
          </p:spPr>
        </p:pic>
        <p:pic>
          <p:nvPicPr>
            <p:cNvPr id="404" name="Google Shape;404;p23"/>
            <p:cNvPicPr preferRelativeResize="0"/>
            <p:nvPr/>
          </p:nvPicPr>
          <p:blipFill rotWithShape="1">
            <a:blip r:embed="rId8">
              <a:alphaModFix/>
            </a:blip>
            <a:srcRect/>
            <a:stretch/>
          </p:blipFill>
          <p:spPr>
            <a:xfrm>
              <a:off x="5894741" y="5879324"/>
              <a:ext cx="580865" cy="817514"/>
            </a:xfrm>
            <a:prstGeom prst="rect">
              <a:avLst/>
            </a:prstGeom>
            <a:noFill/>
            <a:ln>
              <a:noFill/>
            </a:ln>
          </p:spPr>
        </p:pic>
        <p:pic>
          <p:nvPicPr>
            <p:cNvPr id="405" name="Google Shape;405;p23"/>
            <p:cNvPicPr preferRelativeResize="0"/>
            <p:nvPr/>
          </p:nvPicPr>
          <p:blipFill rotWithShape="1">
            <a:blip r:embed="rId9">
              <a:alphaModFix/>
            </a:blip>
            <a:srcRect/>
            <a:stretch/>
          </p:blipFill>
          <p:spPr>
            <a:xfrm>
              <a:off x="8687908" y="5611499"/>
              <a:ext cx="775794" cy="1180814"/>
            </a:xfrm>
            <a:prstGeom prst="rect">
              <a:avLst/>
            </a:prstGeom>
            <a:noFill/>
            <a:ln>
              <a:noFill/>
            </a:ln>
          </p:spPr>
        </p:pic>
        <p:sp>
          <p:nvSpPr>
            <p:cNvPr id="406" name="Google Shape;406;p23"/>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407" name="Google Shape;407;p23"/>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408" name="Google Shape;408;p23"/>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409" name="Google Shape;409;p23"/>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pic>
        <p:nvPicPr>
          <p:cNvPr id="30" name="Google Shape;427;p24">
            <a:extLst>
              <a:ext uri="{FF2B5EF4-FFF2-40B4-BE49-F238E27FC236}">
                <a16:creationId xmlns:a16="http://schemas.microsoft.com/office/drawing/2014/main" id="{4FA252DF-30D1-4BD7-A1A7-CE5B4529C763}"/>
              </a:ext>
            </a:extLst>
          </p:cNvPr>
          <p:cNvPicPr preferRelativeResize="0"/>
          <p:nvPr/>
        </p:nvPicPr>
        <p:blipFill rotWithShape="1">
          <a:blip r:embed="rId10">
            <a:alphaModFix/>
          </a:blip>
          <a:srcRect/>
          <a:stretch/>
        </p:blipFill>
        <p:spPr>
          <a:xfrm>
            <a:off x="746859" y="1258400"/>
            <a:ext cx="4380582" cy="4358661"/>
          </a:xfrm>
          <a:prstGeom prst="rect">
            <a:avLst/>
          </a:prstGeom>
          <a:noFill/>
          <a:ln>
            <a:noFill/>
          </a:ln>
        </p:spPr>
      </p:pic>
      <p:sp>
        <p:nvSpPr>
          <p:cNvPr id="31" name="Google Shape;259;p19">
            <a:extLst>
              <a:ext uri="{FF2B5EF4-FFF2-40B4-BE49-F238E27FC236}">
                <a16:creationId xmlns:a16="http://schemas.microsoft.com/office/drawing/2014/main" id="{72C6AC5B-6A55-4C98-AB8B-146BB3A9E129}"/>
              </a:ext>
            </a:extLst>
          </p:cNvPr>
          <p:cNvSpPr/>
          <p:nvPr/>
        </p:nvSpPr>
        <p:spPr>
          <a:xfrm>
            <a:off x="1062218" y="188495"/>
            <a:ext cx="8330871" cy="5078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ko-KR" sz="2800" b="1" i="0" u="none" strike="noStrike" cap="none" dirty="0" err="1">
                <a:solidFill>
                  <a:srgbClr val="002060"/>
                </a:solidFill>
                <a:latin typeface="Calibri"/>
                <a:ea typeface="Calibri"/>
                <a:cs typeface="Calibri"/>
                <a:sym typeface="Calibri"/>
              </a:rPr>
              <a:t>Quá</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trình</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xử</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lý</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và</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cách</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gọi</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hỗ</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trợ</a:t>
            </a:r>
            <a:r>
              <a:rPr lang="ko-KR" sz="2800" b="1" i="0" u="none" strike="noStrike" cap="none" dirty="0">
                <a:solidFill>
                  <a:srgbClr val="002060"/>
                </a:solidFill>
                <a:latin typeface="Calibri"/>
                <a:ea typeface="Calibri"/>
                <a:cs typeface="Calibri"/>
                <a:sym typeface="Calibri"/>
              </a:rPr>
              <a:t> 119</a:t>
            </a:r>
            <a:endParaRPr sz="2600" b="1" i="0" u="none" strike="noStrike" cap="none" dirty="0">
              <a:solidFill>
                <a:srgbClr val="002060"/>
              </a:solidFill>
              <a:latin typeface="Arial"/>
              <a:ea typeface="Arial"/>
              <a:cs typeface="Arial"/>
              <a:sym typeface="Arial"/>
            </a:endParaRPr>
          </a:p>
        </p:txBody>
      </p:sp>
      <p:sp>
        <p:nvSpPr>
          <p:cNvPr id="32" name="Google Shape;260;p19">
            <a:extLst>
              <a:ext uri="{FF2B5EF4-FFF2-40B4-BE49-F238E27FC236}">
                <a16:creationId xmlns:a16="http://schemas.microsoft.com/office/drawing/2014/main" id="{571F413C-0897-4638-9051-B5E5BCB6667A}"/>
              </a:ext>
            </a:extLst>
          </p:cNvPr>
          <p:cNvSpPr/>
          <p:nvPr/>
        </p:nvSpPr>
        <p:spPr>
          <a:xfrm>
            <a:off x="418216" y="227848"/>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ko-KR" sz="2600" b="1" i="0" u="none" strike="noStrike" cap="none">
                <a:solidFill>
                  <a:schemeClr val="lt1"/>
                </a:solidFill>
                <a:latin typeface="Calibri"/>
                <a:ea typeface="Calibri"/>
                <a:cs typeface="Calibri"/>
                <a:sym typeface="Calibri"/>
              </a:rPr>
              <a:t>4</a:t>
            </a:r>
            <a:endParaRPr sz="2600" b="1" i="0" u="none" strike="noStrike" cap="none">
              <a:solidFill>
                <a:schemeClr val="lt1"/>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par>
                                <p:cTn id="7" presetID="10" presetClass="entr" presetSubtype="0" fill="hold" nodeType="withEffect">
                                  <p:stCondLst>
                                    <p:cond delay="500"/>
                                  </p:stCondLst>
                                  <p:childTnLst>
                                    <p:set>
                                      <p:cBhvr>
                                        <p:cTn id="8" dur="1" fill="hold">
                                          <p:stCondLst>
                                            <p:cond delay="0"/>
                                          </p:stCondLst>
                                        </p:cTn>
                                        <p:tgtEl>
                                          <p:spTgt spid="390"/>
                                        </p:tgtEl>
                                        <p:attrNameLst>
                                          <p:attrName>style.visibility</p:attrName>
                                        </p:attrNameLst>
                                      </p:cBhvr>
                                      <p:to>
                                        <p:strVal val="visible"/>
                                      </p:to>
                                    </p:set>
                                    <p:animEffect transition="in" filter="fade">
                                      <p:cBhvr>
                                        <p:cTn id="9" dur="500"/>
                                        <p:tgtEl>
                                          <p:spTgt spid="390"/>
                                        </p:tgtEl>
                                      </p:cBhvr>
                                    </p:animEffect>
                                  </p:childTnLst>
                                </p:cTn>
                              </p:par>
                            </p:childTnLst>
                          </p:cTn>
                        </p:par>
                        <p:par>
                          <p:cTn id="10" fill="hold">
                            <p:stCondLst>
                              <p:cond delay="500"/>
                            </p:stCondLst>
                            <p:childTnLst>
                              <p:par>
                                <p:cTn id="11" presetID="10" presetClass="entr" presetSubtype="0" fill="hold" nodeType="afterEffect">
                                  <p:stCondLst>
                                    <p:cond delay="500"/>
                                  </p:stCondLst>
                                  <p:childTnLst>
                                    <p:set>
                                      <p:cBhvr>
                                        <p:cTn id="12" dur="1" fill="hold">
                                          <p:stCondLst>
                                            <p:cond delay="0"/>
                                          </p:stCondLst>
                                        </p:cTn>
                                        <p:tgtEl>
                                          <p:spTgt spid="387"/>
                                        </p:tgtEl>
                                        <p:attrNameLst>
                                          <p:attrName>style.visibility</p:attrName>
                                        </p:attrNameLst>
                                      </p:cBhvr>
                                      <p:to>
                                        <p:strVal val="visible"/>
                                      </p:to>
                                    </p:set>
                                    <p:animEffect transition="in" filter="fade">
                                      <p:cBhvr>
                                        <p:cTn id="13" dur="500"/>
                                        <p:tgtEl>
                                          <p:spTgt spid="387"/>
                                        </p:tgtEl>
                                      </p:cBhvr>
                                    </p:animEffect>
                                  </p:childTnLst>
                                </p:cTn>
                              </p:par>
                              <p:par>
                                <p:cTn id="14" presetID="10" presetClass="entr" presetSubtype="0" fill="hold" nodeType="withEffect">
                                  <p:stCondLst>
                                    <p:cond delay="500"/>
                                  </p:stCondLst>
                                  <p:childTnLst>
                                    <p:set>
                                      <p:cBhvr>
                                        <p:cTn id="15" dur="1" fill="hold">
                                          <p:stCondLst>
                                            <p:cond delay="0"/>
                                          </p:stCondLst>
                                        </p:cTn>
                                        <p:tgtEl>
                                          <p:spTgt spid="388"/>
                                        </p:tgtEl>
                                        <p:attrNameLst>
                                          <p:attrName>style.visibility</p:attrName>
                                        </p:attrNameLst>
                                      </p:cBhvr>
                                      <p:to>
                                        <p:strVal val="visible"/>
                                      </p:to>
                                    </p:set>
                                    <p:animEffect transition="in" filter="fade">
                                      <p:cBhvr>
                                        <p:cTn id="16" dur="500"/>
                                        <p:tgtEl>
                                          <p:spTgt spid="388"/>
                                        </p:tgtEl>
                                      </p:cBhvr>
                                    </p:animEffec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391"/>
                                        </p:tgtEl>
                                        <p:attrNameLst>
                                          <p:attrName>style.visibility</p:attrName>
                                        </p:attrNameLst>
                                      </p:cBhvr>
                                      <p:to>
                                        <p:strVal val="visible"/>
                                      </p:to>
                                    </p:set>
                                    <p:animEffect transition="in" filter="fade">
                                      <p:cBhvr>
                                        <p:cTn id="20" dur="500"/>
                                        <p:tgtEl>
                                          <p:spTgt spid="391"/>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392"/>
                                        </p:tgtEl>
                                        <p:attrNameLst>
                                          <p:attrName>style.visibility</p:attrName>
                                        </p:attrNameLst>
                                      </p:cBhvr>
                                      <p:to>
                                        <p:strVal val="visible"/>
                                      </p:to>
                                    </p:set>
                                    <p:animEffect transition="in" filter="fade">
                                      <p:cBhvr>
                                        <p:cTn id="24" dur="500"/>
                                        <p:tgtEl>
                                          <p:spTgt spid="392"/>
                                        </p:tgtEl>
                                      </p:cBhvr>
                                    </p:animEffect>
                                  </p:childTnLst>
                                </p:cTn>
                              </p:par>
                            </p:childTnLst>
                          </p:cTn>
                        </p:par>
                        <p:par>
                          <p:cTn id="25" fill="hold">
                            <p:stCondLst>
                              <p:cond delay="2000"/>
                            </p:stCondLst>
                            <p:childTnLst>
                              <p:par>
                                <p:cTn id="26" presetID="10" presetClass="entr" presetSubtype="0" fill="hold" nodeType="afterEffect">
                                  <p:stCondLst>
                                    <p:cond delay="500"/>
                                  </p:stCondLst>
                                  <p:childTnLst>
                                    <p:set>
                                      <p:cBhvr>
                                        <p:cTn id="27" dur="1" fill="hold">
                                          <p:stCondLst>
                                            <p:cond delay="0"/>
                                          </p:stCondLst>
                                        </p:cTn>
                                        <p:tgtEl>
                                          <p:spTgt spid="393"/>
                                        </p:tgtEl>
                                        <p:attrNameLst>
                                          <p:attrName>style.visibility</p:attrName>
                                        </p:attrNameLst>
                                      </p:cBhvr>
                                      <p:to>
                                        <p:strVal val="visible"/>
                                      </p:to>
                                    </p:set>
                                    <p:animEffect transition="in" filter="fade">
                                      <p:cBhvr>
                                        <p:cTn id="28" dur="500"/>
                                        <p:tgtEl>
                                          <p:spTgt spid="393"/>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394"/>
                                        </p:tgtEl>
                                        <p:attrNameLst>
                                          <p:attrName>style.visibility</p:attrName>
                                        </p:attrNameLst>
                                      </p:cBhvr>
                                      <p:to>
                                        <p:strVal val="visible"/>
                                      </p:to>
                                    </p:set>
                                    <p:animEffect transition="in" filter="fade">
                                      <p:cBhvr>
                                        <p:cTn id="32" dur="500"/>
                                        <p:tgtEl>
                                          <p:spTgt spid="394"/>
                                        </p:tgtEl>
                                      </p:cBhvr>
                                    </p:animEffect>
                                  </p:childTnLst>
                                </p:cTn>
                              </p:par>
                            </p:childTnLst>
                          </p:cTn>
                        </p:par>
                        <p:par>
                          <p:cTn id="33" fill="hold">
                            <p:stCondLst>
                              <p:cond delay="3000"/>
                            </p:stCondLst>
                            <p:childTnLst>
                              <p:par>
                                <p:cTn id="34" presetID="10" presetClass="entr" presetSubtype="0" fill="hold" nodeType="afterEffect">
                                  <p:stCondLst>
                                    <p:cond delay="500"/>
                                  </p:stCondLst>
                                  <p:childTnLst>
                                    <p:set>
                                      <p:cBhvr>
                                        <p:cTn id="35" dur="1" fill="hold">
                                          <p:stCondLst>
                                            <p:cond delay="0"/>
                                          </p:stCondLst>
                                        </p:cTn>
                                        <p:tgtEl>
                                          <p:spTgt spid="395"/>
                                        </p:tgtEl>
                                        <p:attrNameLst>
                                          <p:attrName>style.visibility</p:attrName>
                                        </p:attrNameLst>
                                      </p:cBhvr>
                                      <p:to>
                                        <p:strVal val="visible"/>
                                      </p:to>
                                    </p:set>
                                    <p:animEffect transition="in" filter="fade">
                                      <p:cBhvr>
                                        <p:cTn id="36" dur="500"/>
                                        <p:tgtEl>
                                          <p:spTgt spid="395"/>
                                        </p:tgtEl>
                                      </p:cBhvr>
                                    </p:animEffect>
                                  </p:childTnLst>
                                </p:cTn>
                              </p:par>
                            </p:childTnLst>
                          </p:cTn>
                        </p:par>
                        <p:par>
                          <p:cTn id="37" fill="hold">
                            <p:stCondLst>
                              <p:cond delay="3500"/>
                            </p:stCondLst>
                            <p:childTnLst>
                              <p:par>
                                <p:cTn id="38" presetID="10" presetClass="entr" presetSubtype="0" fill="hold" nodeType="afterEffect">
                                  <p:stCondLst>
                                    <p:cond delay="500"/>
                                  </p:stCondLst>
                                  <p:childTnLst>
                                    <p:set>
                                      <p:cBhvr>
                                        <p:cTn id="39" dur="1" fill="hold">
                                          <p:stCondLst>
                                            <p:cond delay="0"/>
                                          </p:stCondLst>
                                        </p:cTn>
                                        <p:tgtEl>
                                          <p:spTgt spid="396"/>
                                        </p:tgtEl>
                                        <p:attrNameLst>
                                          <p:attrName>style.visibility</p:attrName>
                                        </p:attrNameLst>
                                      </p:cBhvr>
                                      <p:to>
                                        <p:strVal val="visible"/>
                                      </p:to>
                                    </p:set>
                                    <p:animEffect transition="in" filter="fade">
                                      <p:cBhvr>
                                        <p:cTn id="40" dur="500"/>
                                        <p:tgtEl>
                                          <p:spTgt spid="396"/>
                                        </p:tgtEl>
                                      </p:cBhvr>
                                    </p:animEffect>
                                  </p:childTnLst>
                                </p:cTn>
                              </p:par>
                            </p:childTnLst>
                          </p:cTn>
                        </p:par>
                        <p:par>
                          <p:cTn id="41" fill="hold">
                            <p:stCondLst>
                              <p:cond delay="4500"/>
                            </p:stCondLst>
                            <p:childTnLst>
                              <p:par>
                                <p:cTn id="42" presetID="10" presetClass="entr" presetSubtype="0" fill="hold" nodeType="afterEffect">
                                  <p:stCondLst>
                                    <p:cond delay="500"/>
                                  </p:stCondLst>
                                  <p:childTnLst>
                                    <p:set>
                                      <p:cBhvr>
                                        <p:cTn id="43" dur="1" fill="hold">
                                          <p:stCondLst>
                                            <p:cond delay="0"/>
                                          </p:stCondLst>
                                        </p:cTn>
                                        <p:tgtEl>
                                          <p:spTgt spid="397"/>
                                        </p:tgtEl>
                                        <p:attrNameLst>
                                          <p:attrName>style.visibility</p:attrName>
                                        </p:attrNameLst>
                                      </p:cBhvr>
                                      <p:to>
                                        <p:strVal val="visible"/>
                                      </p:to>
                                    </p:set>
                                    <p:animEffect transition="in" filter="fade">
                                      <p:cBhvr>
                                        <p:cTn id="44" dur="500"/>
                                        <p:tgtEl>
                                          <p:spTgt spid="397"/>
                                        </p:tgtEl>
                                      </p:cBhvr>
                                    </p:animEffect>
                                  </p:childTnLst>
                                </p:cTn>
                              </p:par>
                              <p:par>
                                <p:cTn id="45" presetID="10" presetClass="entr" presetSubtype="0" fill="hold" nodeType="withEffect">
                                  <p:stCondLst>
                                    <p:cond delay="50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4"/>
          <p:cNvPicPr preferRelativeResize="0"/>
          <p:nvPr/>
        </p:nvPicPr>
        <p:blipFill rotWithShape="1">
          <a:blip r:embed="rId3">
            <a:alphaModFix/>
          </a:blip>
          <a:srcRect/>
          <a:stretch/>
        </p:blipFill>
        <p:spPr>
          <a:xfrm>
            <a:off x="2458" y="-2"/>
            <a:ext cx="9897192" cy="6875463"/>
          </a:xfrm>
          <a:prstGeom prst="rect">
            <a:avLst/>
          </a:prstGeom>
          <a:noFill/>
          <a:ln>
            <a:noFill/>
          </a:ln>
        </p:spPr>
      </p:pic>
      <p:grpSp>
        <p:nvGrpSpPr>
          <p:cNvPr id="417" name="Google Shape;417;p24"/>
          <p:cNvGrpSpPr/>
          <p:nvPr/>
        </p:nvGrpSpPr>
        <p:grpSpPr>
          <a:xfrm>
            <a:off x="1161325" y="1314276"/>
            <a:ext cx="4806315" cy="1569720"/>
            <a:chOff x="1250315" y="1675936"/>
            <a:chExt cx="4806315" cy="1569720"/>
          </a:xfrm>
        </p:grpSpPr>
        <p:sp>
          <p:nvSpPr>
            <p:cNvPr id="418" name="Google Shape;418;p24"/>
            <p:cNvSpPr/>
            <p:nvPr/>
          </p:nvSpPr>
          <p:spPr>
            <a:xfrm>
              <a:off x="3061335" y="1675936"/>
              <a:ext cx="1066800" cy="15697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ko-KR" sz="9600" b="0" i="0" u="none" strike="noStrike" cap="none">
                  <a:solidFill>
                    <a:srgbClr val="FFD966"/>
                  </a:solidFill>
                  <a:latin typeface="Calibri"/>
                  <a:ea typeface="Calibri"/>
                  <a:cs typeface="Calibri"/>
                  <a:sym typeface="Calibri"/>
                </a:rPr>
                <a:t>“</a:t>
              </a:r>
              <a:endParaRPr sz="9600" b="0" i="0" u="none" strike="noStrike" cap="none">
                <a:solidFill>
                  <a:srgbClr val="FFD966"/>
                </a:solidFill>
                <a:latin typeface="Calibri"/>
                <a:ea typeface="Calibri"/>
                <a:cs typeface="Calibri"/>
                <a:sym typeface="Calibri"/>
              </a:endParaRPr>
            </a:p>
          </p:txBody>
        </p:sp>
        <p:grpSp>
          <p:nvGrpSpPr>
            <p:cNvPr id="419" name="Google Shape;419;p24"/>
            <p:cNvGrpSpPr/>
            <p:nvPr/>
          </p:nvGrpSpPr>
          <p:grpSpPr>
            <a:xfrm>
              <a:off x="1250315" y="2203450"/>
              <a:ext cx="4806315" cy="0"/>
              <a:chOff x="1250315" y="2203450"/>
              <a:chExt cx="4806315" cy="0"/>
            </a:xfrm>
          </p:grpSpPr>
          <p:cxnSp>
            <p:nvCxnSpPr>
              <p:cNvPr id="420" name="Google Shape;420;p24"/>
              <p:cNvCxnSpPr/>
              <p:nvPr/>
            </p:nvCxnSpPr>
            <p:spPr>
              <a:xfrm>
                <a:off x="1250315" y="2203450"/>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421" name="Google Shape;421;p24"/>
              <p:cNvCxnSpPr/>
              <p:nvPr/>
            </p:nvCxnSpPr>
            <p:spPr>
              <a:xfrm>
                <a:off x="4128135" y="2203450"/>
                <a:ext cx="1928495" cy="0"/>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422" name="Google Shape;422;p24"/>
          <p:cNvGrpSpPr/>
          <p:nvPr/>
        </p:nvGrpSpPr>
        <p:grpSpPr>
          <a:xfrm>
            <a:off x="1228941" y="4357982"/>
            <a:ext cx="4737304" cy="1569720"/>
            <a:chOff x="1250315" y="5808396"/>
            <a:chExt cx="4737304" cy="1569720"/>
          </a:xfrm>
        </p:grpSpPr>
        <p:sp>
          <p:nvSpPr>
            <p:cNvPr id="423" name="Google Shape;423;p24"/>
            <p:cNvSpPr/>
            <p:nvPr/>
          </p:nvSpPr>
          <p:spPr>
            <a:xfrm rot="10800000" flipH="1">
              <a:off x="3111986" y="5808396"/>
              <a:ext cx="1066800" cy="15697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ko-KR" sz="9600" b="0" i="0" u="none" strike="noStrike" cap="none" dirty="0">
                  <a:solidFill>
                    <a:srgbClr val="FFD966"/>
                  </a:solidFill>
                  <a:latin typeface="Calibri"/>
                  <a:ea typeface="Calibri"/>
                  <a:cs typeface="Calibri"/>
                  <a:sym typeface="Calibri"/>
                </a:rPr>
                <a:t>“</a:t>
              </a:r>
              <a:endParaRPr sz="9600" b="0" i="0" u="none" strike="noStrike" cap="none" dirty="0">
                <a:solidFill>
                  <a:srgbClr val="FFD966"/>
                </a:solidFill>
                <a:latin typeface="Calibri"/>
                <a:ea typeface="Calibri"/>
                <a:cs typeface="Calibri"/>
                <a:sym typeface="Calibri"/>
              </a:endParaRPr>
            </a:p>
          </p:txBody>
        </p:sp>
        <p:grpSp>
          <p:nvGrpSpPr>
            <p:cNvPr id="424" name="Google Shape;424;p24"/>
            <p:cNvGrpSpPr/>
            <p:nvPr/>
          </p:nvGrpSpPr>
          <p:grpSpPr>
            <a:xfrm>
              <a:off x="1250315" y="6950602"/>
              <a:ext cx="4737304" cy="0"/>
              <a:chOff x="1250315" y="6950602"/>
              <a:chExt cx="4737304" cy="0"/>
            </a:xfrm>
          </p:grpSpPr>
          <p:cxnSp>
            <p:nvCxnSpPr>
              <p:cNvPr id="425" name="Google Shape;425;p24"/>
              <p:cNvCxnSpPr/>
              <p:nvPr/>
            </p:nvCxnSpPr>
            <p:spPr>
              <a:xfrm>
                <a:off x="1250315" y="6950602"/>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426" name="Google Shape;426;p24"/>
              <p:cNvCxnSpPr/>
              <p:nvPr/>
            </p:nvCxnSpPr>
            <p:spPr>
              <a:xfrm>
                <a:off x="4059124" y="6950602"/>
                <a:ext cx="1928495" cy="0"/>
              </a:xfrm>
              <a:prstGeom prst="straightConnector1">
                <a:avLst/>
              </a:prstGeom>
              <a:noFill/>
              <a:ln w="12700" cap="flat" cmpd="sng">
                <a:solidFill>
                  <a:srgbClr val="FFD966"/>
                </a:solidFill>
                <a:prstDash val="solid"/>
                <a:miter lim="800000"/>
                <a:headEnd type="none" w="sm" len="sm"/>
                <a:tailEnd type="none" w="sm" len="sm"/>
              </a:ln>
            </p:spPr>
          </p:cxnSp>
        </p:grpSp>
      </p:grpSp>
      <p:pic>
        <p:nvPicPr>
          <p:cNvPr id="427" name="Google Shape;427;p24"/>
          <p:cNvPicPr preferRelativeResize="0"/>
          <p:nvPr/>
        </p:nvPicPr>
        <p:blipFill rotWithShape="1">
          <a:blip r:embed="rId4">
            <a:alphaModFix/>
          </a:blip>
          <a:srcRect/>
          <a:stretch/>
        </p:blipFill>
        <p:spPr>
          <a:xfrm>
            <a:off x="5462339" y="1258400"/>
            <a:ext cx="4380582" cy="4358661"/>
          </a:xfrm>
          <a:prstGeom prst="rect">
            <a:avLst/>
          </a:prstGeom>
          <a:noFill/>
          <a:ln>
            <a:noFill/>
          </a:ln>
        </p:spPr>
      </p:pic>
      <p:sp>
        <p:nvSpPr>
          <p:cNvPr id="428" name="Google Shape;428;p24"/>
          <p:cNvSpPr/>
          <p:nvPr/>
        </p:nvSpPr>
        <p:spPr>
          <a:xfrm>
            <a:off x="599826" y="2099136"/>
            <a:ext cx="5811838" cy="2585323"/>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1800"/>
              <a:buFont typeface="Arial"/>
              <a:buNone/>
            </a:pPr>
            <a:r>
              <a:rPr lang="ko-KR" sz="1800" b="1" i="0" u="none" strike="noStrike" cap="none">
                <a:solidFill>
                  <a:schemeClr val="accent1"/>
                </a:solidFill>
                <a:latin typeface="Malgun Gothic"/>
                <a:ea typeface="Malgun Gothic"/>
                <a:cs typeface="Malgun Gothic"/>
                <a:sym typeface="Malgun Gothic"/>
              </a:rPr>
              <a:t>Cục phòng cháy chữa cháy luôn cố gắng hết sức để đưa ra những phương án ứng cứu,cứu trợ và phòng tránh kịp thời trong mọi tình huống tai nạn thiên tai khác nhau</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800"/>
              <a:buFont typeface="Arial"/>
              <a:buNone/>
            </a:pPr>
            <a:r>
              <a:rPr lang="ko-KR" sz="1800" b="1" i="0" u="none" strike="noStrike" cap="none">
                <a:solidFill>
                  <a:schemeClr val="dk1"/>
                </a:solidFill>
                <a:latin typeface="Calibri"/>
                <a:ea typeface="Calibri"/>
                <a:cs typeface="Calibri"/>
                <a:sym typeface="Calibri"/>
              </a:rPr>
              <a:t>Đừng quên gọi điện đến 119 để cứu lấy tính mạng</a:t>
            </a:r>
            <a:br>
              <a:rPr lang="ko-KR" sz="1800" b="1" i="0" u="none" strike="noStrike" cap="none">
                <a:solidFill>
                  <a:schemeClr val="dk1"/>
                </a:solidFill>
                <a:latin typeface="Calibri"/>
                <a:ea typeface="Calibri"/>
                <a:cs typeface="Calibri"/>
                <a:sym typeface="Calibri"/>
              </a:rPr>
            </a:br>
            <a:r>
              <a:rPr lang="ko-KR" sz="1800" b="1" i="0" u="none" strike="noStrike" cap="none">
                <a:solidFill>
                  <a:schemeClr val="dk1"/>
                </a:solidFill>
                <a:latin typeface="Calibri"/>
                <a:ea typeface="Calibri"/>
                <a:cs typeface="Calibri"/>
                <a:sym typeface="Calibri"/>
              </a:rPr>
              <a:t>của mình và những người xung quanh !</a:t>
            </a:r>
            <a:endParaRPr sz="1800" b="1" i="0" u="none" strike="noStrike" cap="none">
              <a:solidFill>
                <a:schemeClr val="dk1"/>
              </a:solidFill>
              <a:latin typeface="Calibri"/>
              <a:ea typeface="Calibri"/>
              <a:cs typeface="Calibri"/>
              <a:sym typeface="Calibri"/>
            </a:endParaRPr>
          </a:p>
        </p:txBody>
      </p:sp>
      <p:sp>
        <p:nvSpPr>
          <p:cNvPr id="431" name="Google Shape;431;p24"/>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32" name="Google Shape;432;p24"/>
          <p:cNvPicPr preferRelativeResize="0"/>
          <p:nvPr/>
        </p:nvPicPr>
        <p:blipFill rotWithShape="1">
          <a:blip r:embed="rId5">
            <a:alphaModFix/>
          </a:blip>
          <a:srcRect l="40253" t="25786" r="34816" b="25283"/>
          <a:stretch/>
        </p:blipFill>
        <p:spPr>
          <a:xfrm>
            <a:off x="8363058" y="709050"/>
            <a:ext cx="1075271" cy="540855"/>
          </a:xfrm>
          <a:prstGeom prst="rect">
            <a:avLst/>
          </a:prstGeom>
          <a:noFill/>
          <a:ln>
            <a:noFill/>
          </a:ln>
        </p:spPr>
      </p:pic>
      <p:pic>
        <p:nvPicPr>
          <p:cNvPr id="433" name="Google Shape;433;p24"/>
          <p:cNvPicPr preferRelativeResize="0"/>
          <p:nvPr/>
        </p:nvPicPr>
        <p:blipFill rotWithShape="1">
          <a:blip r:embed="rId6">
            <a:alphaModFix/>
          </a:blip>
          <a:srcRect/>
          <a:stretch/>
        </p:blipFill>
        <p:spPr>
          <a:xfrm>
            <a:off x="7481653" y="709050"/>
            <a:ext cx="1427928" cy="562106"/>
          </a:xfrm>
          <a:prstGeom prst="rect">
            <a:avLst/>
          </a:prstGeom>
          <a:noFill/>
          <a:ln>
            <a:noFill/>
          </a:ln>
        </p:spPr>
      </p:pic>
      <p:grpSp>
        <p:nvGrpSpPr>
          <p:cNvPr id="434" name="Google Shape;434;p24"/>
          <p:cNvGrpSpPr/>
          <p:nvPr/>
        </p:nvGrpSpPr>
        <p:grpSpPr>
          <a:xfrm>
            <a:off x="5821577" y="5575483"/>
            <a:ext cx="4075614" cy="1192107"/>
            <a:chOff x="5717106" y="5611499"/>
            <a:chExt cx="4075614" cy="1192107"/>
          </a:xfrm>
        </p:grpSpPr>
        <p:pic>
          <p:nvPicPr>
            <p:cNvPr id="435" name="Google Shape;435;p24"/>
            <p:cNvPicPr preferRelativeResize="0"/>
            <p:nvPr/>
          </p:nvPicPr>
          <p:blipFill rotWithShape="1">
            <a:blip r:embed="rId7">
              <a:alphaModFix/>
            </a:blip>
            <a:srcRect/>
            <a:stretch/>
          </p:blipFill>
          <p:spPr>
            <a:xfrm>
              <a:off x="6686255" y="5890607"/>
              <a:ext cx="563385" cy="817514"/>
            </a:xfrm>
            <a:prstGeom prst="rect">
              <a:avLst/>
            </a:prstGeom>
            <a:noFill/>
            <a:ln>
              <a:noFill/>
            </a:ln>
          </p:spPr>
        </p:pic>
        <p:pic>
          <p:nvPicPr>
            <p:cNvPr id="436" name="Google Shape;436;p24"/>
            <p:cNvPicPr preferRelativeResize="0"/>
            <p:nvPr/>
          </p:nvPicPr>
          <p:blipFill rotWithShape="1">
            <a:blip r:embed="rId8">
              <a:alphaModFix/>
            </a:blip>
            <a:srcRect/>
            <a:stretch/>
          </p:blipFill>
          <p:spPr>
            <a:xfrm>
              <a:off x="7540795" y="5888931"/>
              <a:ext cx="581148" cy="819190"/>
            </a:xfrm>
            <a:prstGeom prst="rect">
              <a:avLst/>
            </a:prstGeom>
            <a:noFill/>
            <a:ln>
              <a:noFill/>
            </a:ln>
          </p:spPr>
        </p:pic>
        <p:pic>
          <p:nvPicPr>
            <p:cNvPr id="437" name="Google Shape;437;p24"/>
            <p:cNvPicPr preferRelativeResize="0"/>
            <p:nvPr/>
          </p:nvPicPr>
          <p:blipFill rotWithShape="1">
            <a:blip r:embed="rId9">
              <a:alphaModFix/>
            </a:blip>
            <a:srcRect/>
            <a:stretch/>
          </p:blipFill>
          <p:spPr>
            <a:xfrm>
              <a:off x="5894741" y="5879324"/>
              <a:ext cx="580865" cy="817514"/>
            </a:xfrm>
            <a:prstGeom prst="rect">
              <a:avLst/>
            </a:prstGeom>
            <a:noFill/>
            <a:ln>
              <a:noFill/>
            </a:ln>
          </p:spPr>
        </p:pic>
        <p:pic>
          <p:nvPicPr>
            <p:cNvPr id="438" name="Google Shape;438;p24"/>
            <p:cNvPicPr preferRelativeResize="0"/>
            <p:nvPr/>
          </p:nvPicPr>
          <p:blipFill rotWithShape="1">
            <a:blip r:embed="rId10">
              <a:alphaModFix/>
            </a:blip>
            <a:srcRect/>
            <a:stretch/>
          </p:blipFill>
          <p:spPr>
            <a:xfrm>
              <a:off x="8687908" y="5611499"/>
              <a:ext cx="775794" cy="1180814"/>
            </a:xfrm>
            <a:prstGeom prst="rect">
              <a:avLst/>
            </a:prstGeom>
            <a:noFill/>
            <a:ln>
              <a:noFill/>
            </a:ln>
          </p:spPr>
        </p:pic>
        <p:sp>
          <p:nvSpPr>
            <p:cNvPr id="439" name="Google Shape;439;p24"/>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440" name="Google Shape;440;p24"/>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441" name="Google Shape;441;p24"/>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442" name="Google Shape;442;p24"/>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8" name="Rectangle 31">
            <a:extLst>
              <a:ext uri="{FF2B5EF4-FFF2-40B4-BE49-F238E27FC236}">
                <a16:creationId xmlns:a16="http://schemas.microsoft.com/office/drawing/2014/main" id="{B0A299D6-38C8-499E-99FE-A3594A3EF804}"/>
              </a:ext>
            </a:extLst>
          </p:cNvPr>
          <p:cNvSpPr/>
          <p:nvPr/>
        </p:nvSpPr>
        <p:spPr>
          <a:xfrm>
            <a:off x="398286" y="290484"/>
            <a:ext cx="366798" cy="39235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600" b="1" dirty="0">
              <a:latin typeface="+mj-ea"/>
              <a:ea typeface="+mj-ea"/>
            </a:endParaRPr>
          </a:p>
        </p:txBody>
      </p:sp>
      <p:sp>
        <p:nvSpPr>
          <p:cNvPr id="29" name="직사각형 28">
            <a:extLst>
              <a:ext uri="{FF2B5EF4-FFF2-40B4-BE49-F238E27FC236}">
                <a16:creationId xmlns:a16="http://schemas.microsoft.com/office/drawing/2014/main" id="{3A11BA99-6E3C-462D-92D4-7E2B143D1B93}"/>
              </a:ext>
            </a:extLst>
          </p:cNvPr>
          <p:cNvSpPr/>
          <p:nvPr/>
        </p:nvSpPr>
        <p:spPr>
          <a:xfrm>
            <a:off x="-2278181" y="277814"/>
            <a:ext cx="5697415"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802"/>
              </a:spcAft>
              <a:defRPr lang="ko-KR" altLang="en-US"/>
            </a:pPr>
            <a:r>
              <a:rPr lang="en-US" altLang="ko-KR" sz="2800" b="1" spc="-300" dirty="0">
                <a:solidFill>
                  <a:schemeClr val="bg1"/>
                </a:solidFill>
                <a:latin typeface="+mj-ea"/>
                <a:ea typeface="+mj-ea"/>
                <a:cs typeface="맑은 고딕"/>
              </a:rPr>
              <a:t>*</a:t>
            </a:r>
          </a:p>
        </p:txBody>
      </p:sp>
      <p:sp>
        <p:nvSpPr>
          <p:cNvPr id="430" name="Google Shape;430;p24"/>
          <p:cNvSpPr/>
          <p:nvPr/>
        </p:nvSpPr>
        <p:spPr>
          <a:xfrm>
            <a:off x="1566940" y="233330"/>
            <a:ext cx="7504006"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altLang="ko-KR" sz="2800" b="1" i="0" u="none" strike="noStrike" cap="none" dirty="0" err="1">
                <a:solidFill>
                  <a:schemeClr val="accent1">
                    <a:lumMod val="50000"/>
                  </a:schemeClr>
                </a:solidFill>
                <a:latin typeface="Arial Black"/>
                <a:ea typeface="Arial Black"/>
                <a:cs typeface="Arial Black"/>
                <a:sym typeface="Arial Black"/>
              </a:rPr>
              <a:t>Chìa</a:t>
            </a:r>
            <a:r>
              <a:rPr lang="en-US" altLang="ko-KR" sz="2800" b="1" i="0" u="none" strike="noStrike" cap="none" dirty="0">
                <a:solidFill>
                  <a:schemeClr val="accent1">
                    <a:lumMod val="50000"/>
                  </a:schemeClr>
                </a:solidFill>
                <a:latin typeface="Arial Black"/>
                <a:ea typeface="Arial Black"/>
                <a:cs typeface="Arial Black"/>
                <a:sym typeface="Arial Black"/>
              </a:rPr>
              <a:t> </a:t>
            </a:r>
            <a:r>
              <a:rPr lang="en-US" altLang="ko-KR" sz="2800" b="1" i="0" u="none" strike="noStrike" cap="none" dirty="0" err="1">
                <a:solidFill>
                  <a:schemeClr val="accent1">
                    <a:lumMod val="50000"/>
                  </a:schemeClr>
                </a:solidFill>
                <a:latin typeface="Arial Black"/>
                <a:ea typeface="Arial Black"/>
                <a:cs typeface="Arial Black"/>
                <a:sym typeface="Arial Black"/>
              </a:rPr>
              <a:t>khoá</a:t>
            </a:r>
            <a:r>
              <a:rPr lang="en-US" altLang="ko-KR" sz="2800" b="1" i="0" u="none" strike="noStrike" cap="none" dirty="0">
                <a:solidFill>
                  <a:schemeClr val="accent1">
                    <a:lumMod val="50000"/>
                  </a:schemeClr>
                </a:solidFill>
                <a:latin typeface="Arial Black"/>
                <a:ea typeface="Arial Black"/>
                <a:cs typeface="Arial Black"/>
                <a:sym typeface="Arial Black"/>
              </a:rPr>
              <a:t> </a:t>
            </a:r>
            <a:r>
              <a:rPr lang="en-US" altLang="ko-KR" sz="2800" b="1" i="0" u="none" strike="noStrike" cap="none" dirty="0" err="1">
                <a:solidFill>
                  <a:schemeClr val="accent1">
                    <a:lumMod val="50000"/>
                  </a:schemeClr>
                </a:solidFill>
                <a:latin typeface="Arial Black"/>
                <a:ea typeface="Arial Black"/>
                <a:cs typeface="Arial Black"/>
                <a:sym typeface="Arial Black"/>
              </a:rPr>
              <a:t>trong</a:t>
            </a:r>
            <a:r>
              <a:rPr lang="en-US" altLang="ko-KR" sz="2800" b="1" i="0" u="none" strike="noStrike" cap="none" dirty="0">
                <a:solidFill>
                  <a:schemeClr val="accent1">
                    <a:lumMod val="50000"/>
                  </a:schemeClr>
                </a:solidFill>
                <a:latin typeface="Arial Black"/>
                <a:ea typeface="Arial Black"/>
                <a:cs typeface="Arial Black"/>
                <a:sym typeface="Arial Black"/>
              </a:rPr>
              <a:t> an </a:t>
            </a:r>
            <a:r>
              <a:rPr lang="en-US" altLang="ko-KR" sz="2800" b="1" i="0" u="none" strike="noStrike" cap="none" dirty="0" err="1">
                <a:solidFill>
                  <a:schemeClr val="accent1">
                    <a:lumMod val="50000"/>
                  </a:schemeClr>
                </a:solidFill>
                <a:latin typeface="Arial Black"/>
                <a:ea typeface="Arial Black"/>
                <a:cs typeface="Arial Black"/>
                <a:sym typeface="Arial Black"/>
              </a:rPr>
              <a:t>toàn</a:t>
            </a:r>
            <a:r>
              <a:rPr lang="en-US" altLang="ko-KR" sz="2800" b="1" i="0" u="none" strike="noStrike" cap="none" dirty="0">
                <a:solidFill>
                  <a:schemeClr val="accent1">
                    <a:lumMod val="50000"/>
                  </a:schemeClr>
                </a:solidFill>
                <a:latin typeface="Arial Black"/>
                <a:ea typeface="Arial Black"/>
                <a:cs typeface="Arial Black"/>
                <a:sym typeface="Arial Black"/>
              </a:rPr>
              <a:t> </a:t>
            </a:r>
            <a:r>
              <a:rPr lang="en-US" altLang="ko-KR" sz="2800" b="1" i="0" u="none" strike="noStrike" cap="none" dirty="0" err="1">
                <a:solidFill>
                  <a:schemeClr val="accent1">
                    <a:lumMod val="50000"/>
                  </a:schemeClr>
                </a:solidFill>
                <a:latin typeface="Arial Black"/>
                <a:ea typeface="Arial Black"/>
                <a:cs typeface="Arial Black"/>
                <a:sym typeface="Arial Black"/>
              </a:rPr>
              <a:t>cháy</a:t>
            </a:r>
            <a:r>
              <a:rPr lang="en-US" altLang="ko-KR" sz="2800" b="1" i="0" u="none" strike="noStrike" cap="none" dirty="0">
                <a:solidFill>
                  <a:schemeClr val="accent1">
                    <a:lumMod val="50000"/>
                  </a:schemeClr>
                </a:solidFill>
                <a:latin typeface="Arial Black"/>
                <a:ea typeface="Arial Black"/>
                <a:cs typeface="Arial Black"/>
                <a:sym typeface="Arial Black"/>
              </a:rPr>
              <a:t> </a:t>
            </a:r>
            <a:r>
              <a:rPr lang="en-US" altLang="ko-KR" sz="2800" b="1" i="0" u="none" strike="noStrike" cap="none" dirty="0" err="1">
                <a:solidFill>
                  <a:schemeClr val="accent1">
                    <a:lumMod val="50000"/>
                  </a:schemeClr>
                </a:solidFill>
                <a:latin typeface="Arial Black"/>
                <a:ea typeface="Arial Black"/>
                <a:cs typeface="Arial Black"/>
                <a:sym typeface="Arial Black"/>
              </a:rPr>
              <a:t>nổ</a:t>
            </a:r>
            <a:endParaRPr lang="en-US" altLang="ko-KR" sz="2800" b="0" i="0" u="none" strike="noStrike" cap="none" dirty="0">
              <a:solidFill>
                <a:schemeClr val="accent1">
                  <a:lumMod val="50000"/>
                </a:schemeClr>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8"/>
                                        </p:tgtEl>
                                        <p:attrNameLst>
                                          <p:attrName>style.visibility</p:attrName>
                                        </p:attrNameLst>
                                      </p:cBhvr>
                                      <p:to>
                                        <p:strVal val="visible"/>
                                      </p:to>
                                    </p:set>
                                    <p:animEffect transition="in" filter="fade">
                                      <p:cBhvr>
                                        <p:cTn id="12"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25"/>
          <p:cNvPicPr preferRelativeResize="0"/>
          <p:nvPr/>
        </p:nvPicPr>
        <p:blipFill rotWithShape="1">
          <a:blip r:embed="rId3">
            <a:alphaModFix/>
          </a:blip>
          <a:srcRect/>
          <a:stretch/>
        </p:blipFill>
        <p:spPr>
          <a:xfrm>
            <a:off x="-4000" y="-1"/>
            <a:ext cx="9897192" cy="6875463"/>
          </a:xfrm>
          <a:prstGeom prst="rect">
            <a:avLst/>
          </a:prstGeom>
          <a:noFill/>
          <a:ln>
            <a:noFill/>
          </a:ln>
        </p:spPr>
      </p:pic>
      <p:sp>
        <p:nvSpPr>
          <p:cNvPr id="448" name="Google Shape;448;p25"/>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49" name="Google Shape;449;p25"/>
          <p:cNvPicPr preferRelativeResize="0"/>
          <p:nvPr/>
        </p:nvPicPr>
        <p:blipFill rotWithShape="1">
          <a:blip r:embed="rId4">
            <a:alphaModFix/>
          </a:blip>
          <a:srcRect l="40253" t="25786" r="34816" b="25283"/>
          <a:stretch/>
        </p:blipFill>
        <p:spPr>
          <a:xfrm>
            <a:off x="8363058" y="709050"/>
            <a:ext cx="1075271" cy="540855"/>
          </a:xfrm>
          <a:prstGeom prst="rect">
            <a:avLst/>
          </a:prstGeom>
          <a:noFill/>
          <a:ln>
            <a:noFill/>
          </a:ln>
        </p:spPr>
      </p:pic>
      <p:pic>
        <p:nvPicPr>
          <p:cNvPr id="450" name="Google Shape;450;p25"/>
          <p:cNvPicPr preferRelativeResize="0"/>
          <p:nvPr/>
        </p:nvPicPr>
        <p:blipFill rotWithShape="1">
          <a:blip r:embed="rId5">
            <a:alphaModFix/>
          </a:blip>
          <a:srcRect/>
          <a:stretch/>
        </p:blipFill>
        <p:spPr>
          <a:xfrm>
            <a:off x="7481653" y="709050"/>
            <a:ext cx="1427928" cy="562106"/>
          </a:xfrm>
          <a:prstGeom prst="rect">
            <a:avLst/>
          </a:prstGeom>
          <a:noFill/>
          <a:ln>
            <a:noFill/>
          </a:ln>
        </p:spPr>
      </p:pic>
      <p:pic>
        <p:nvPicPr>
          <p:cNvPr id="452" name="Google Shape;452;p25"/>
          <p:cNvPicPr preferRelativeResize="0"/>
          <p:nvPr/>
        </p:nvPicPr>
        <p:blipFill rotWithShape="1">
          <a:blip r:embed="rId6">
            <a:alphaModFix/>
          </a:blip>
          <a:srcRect t="30977"/>
          <a:stretch/>
        </p:blipFill>
        <p:spPr>
          <a:xfrm>
            <a:off x="954094" y="2541344"/>
            <a:ext cx="8243694" cy="2855645"/>
          </a:xfrm>
          <a:prstGeom prst="rect">
            <a:avLst/>
          </a:prstGeom>
          <a:noFill/>
          <a:ln>
            <a:noFill/>
          </a:ln>
        </p:spPr>
      </p:pic>
      <p:sp>
        <p:nvSpPr>
          <p:cNvPr id="2" name="직사각형 1">
            <a:extLst>
              <a:ext uri="{FF2B5EF4-FFF2-40B4-BE49-F238E27FC236}">
                <a16:creationId xmlns:a16="http://schemas.microsoft.com/office/drawing/2014/main" id="{F5B6D50D-DF76-4E9D-8D2C-9277DB6741E7}"/>
              </a:ext>
            </a:extLst>
          </p:cNvPr>
          <p:cNvSpPr/>
          <p:nvPr/>
        </p:nvSpPr>
        <p:spPr>
          <a:xfrm>
            <a:off x="1532963" y="4580815"/>
            <a:ext cx="7000100" cy="347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err="1"/>
              <a:t>Giáo</a:t>
            </a:r>
            <a:r>
              <a:rPr lang="en-US" altLang="ko-KR" sz="1600" dirty="0"/>
              <a:t> </a:t>
            </a:r>
            <a:r>
              <a:rPr lang="en-US" altLang="ko-KR" sz="1600" dirty="0" err="1"/>
              <a:t>dục</a:t>
            </a:r>
            <a:r>
              <a:rPr lang="en-US" altLang="ko-KR" sz="1600" dirty="0"/>
              <a:t> an </a:t>
            </a:r>
            <a:r>
              <a:rPr lang="en-US" altLang="ko-KR" sz="1600" dirty="0" err="1"/>
              <a:t>toàn</a:t>
            </a:r>
            <a:r>
              <a:rPr lang="en-US" altLang="ko-KR" sz="1600" dirty="0"/>
              <a:t> </a:t>
            </a:r>
            <a:r>
              <a:rPr lang="en-US" altLang="ko-KR" sz="1600" dirty="0" err="1"/>
              <a:t>phòng</a:t>
            </a:r>
            <a:r>
              <a:rPr lang="en-US" altLang="ko-KR" sz="1600" dirty="0"/>
              <a:t> </a:t>
            </a:r>
            <a:r>
              <a:rPr lang="en-US" altLang="ko-KR" sz="1600" dirty="0" err="1"/>
              <a:t>và</a:t>
            </a:r>
            <a:r>
              <a:rPr lang="en-US" altLang="ko-KR" sz="1600" dirty="0"/>
              <a:t> </a:t>
            </a:r>
            <a:r>
              <a:rPr lang="en-US" altLang="ko-KR" sz="1600" dirty="0" err="1"/>
              <a:t>chữa</a:t>
            </a:r>
            <a:r>
              <a:rPr lang="en-US" altLang="ko-KR" sz="1600" dirty="0"/>
              <a:t> </a:t>
            </a:r>
            <a:r>
              <a:rPr lang="en-US" altLang="ko-KR" sz="1600" dirty="0" err="1"/>
              <a:t>cháy</a:t>
            </a:r>
            <a:r>
              <a:rPr lang="en-US" altLang="ko-KR" sz="1600" dirty="0"/>
              <a:t> </a:t>
            </a:r>
            <a:r>
              <a:rPr lang="en-US" altLang="ko-KR" sz="1600" dirty="0" err="1"/>
              <a:t>là</a:t>
            </a:r>
            <a:r>
              <a:rPr lang="en-US" altLang="ko-KR" sz="1600" dirty="0"/>
              <a:t> </a:t>
            </a:r>
            <a:r>
              <a:rPr lang="en-US" altLang="ko-KR" sz="1600" dirty="0" err="1"/>
              <a:t>nền</a:t>
            </a:r>
            <a:r>
              <a:rPr lang="en-US" altLang="ko-KR" sz="1600" dirty="0"/>
              <a:t> </a:t>
            </a:r>
            <a:r>
              <a:rPr lang="en-US" altLang="ko-KR" sz="1600" dirty="0" err="1"/>
              <a:t>tảng</a:t>
            </a:r>
            <a:r>
              <a:rPr lang="en-US" altLang="ko-KR" sz="1600" dirty="0"/>
              <a:t> </a:t>
            </a:r>
            <a:r>
              <a:rPr lang="en-US" altLang="ko-KR" sz="1600" dirty="0" err="1"/>
              <a:t>của</a:t>
            </a:r>
            <a:r>
              <a:rPr lang="en-US" altLang="ko-KR" sz="1600" dirty="0"/>
              <a:t> </a:t>
            </a:r>
            <a:r>
              <a:rPr lang="en-US" altLang="ko-KR" sz="1600" dirty="0" err="1"/>
              <a:t>hạnh</a:t>
            </a:r>
            <a:r>
              <a:rPr lang="en-US" altLang="ko-KR" sz="1600" dirty="0"/>
              <a:t> </a:t>
            </a:r>
            <a:r>
              <a:rPr lang="en-US" altLang="ko-KR" sz="1600" dirty="0" err="1"/>
              <a:t>phúc</a:t>
            </a:r>
            <a:r>
              <a:rPr lang="en-US" altLang="ko-KR" sz="1600" dirty="0"/>
              <a:t> </a:t>
            </a:r>
            <a:r>
              <a:rPr lang="en-US" altLang="ko-KR" sz="1600" dirty="0" err="1"/>
              <a:t>toàn</a:t>
            </a:r>
            <a:r>
              <a:rPr lang="en-US" altLang="ko-KR" sz="1600" dirty="0"/>
              <a:t> </a:t>
            </a:r>
            <a:r>
              <a:rPr lang="en-US" altLang="ko-KR" sz="1600" dirty="0" err="1"/>
              <a:t>dân</a:t>
            </a:r>
            <a:r>
              <a:rPr lang="en-US" altLang="ko-KR" sz="1600" dirty="0"/>
              <a:t>.</a:t>
            </a:r>
            <a:endParaRPr lang="ko-KR" altLang="en-US" sz="1600" dirty="0"/>
          </a:p>
        </p:txBody>
      </p:sp>
      <p:sp>
        <p:nvSpPr>
          <p:cNvPr id="3" name="직사각형 2">
            <a:extLst>
              <a:ext uri="{FF2B5EF4-FFF2-40B4-BE49-F238E27FC236}">
                <a16:creationId xmlns:a16="http://schemas.microsoft.com/office/drawing/2014/main" id="{E1EC1AC1-DC83-4037-8CB8-1A28F828D400}"/>
              </a:ext>
            </a:extLst>
          </p:cNvPr>
          <p:cNvSpPr/>
          <p:nvPr/>
        </p:nvSpPr>
        <p:spPr>
          <a:xfrm>
            <a:off x="1371953" y="233859"/>
            <a:ext cx="8364485" cy="523220"/>
          </a:xfrm>
          <a:prstGeom prst="rect">
            <a:avLst/>
          </a:prstGeom>
          <a:noFill/>
        </p:spPr>
        <p:txBody>
          <a:bodyPr wrap="square" lIns="91440" tIns="45720" rIns="91440" bIns="45720">
            <a:spAutoFit/>
          </a:bodyPr>
          <a:lstStyle/>
          <a:p>
            <a:pPr algn="ctr"/>
            <a:r>
              <a:rPr lang="en-US" altLang="ko-KR" sz="2800" b="1" cap="none" spc="0" dirty="0" err="1">
                <a:ln w="0"/>
                <a:solidFill>
                  <a:schemeClr val="accent1">
                    <a:lumMod val="50000"/>
                  </a:schemeClr>
                </a:solidFill>
              </a:rPr>
              <a:t>Vai</a:t>
            </a:r>
            <a:r>
              <a:rPr lang="en-US" altLang="ko-KR" sz="2800" b="1" cap="none" spc="0" dirty="0">
                <a:ln w="0"/>
                <a:solidFill>
                  <a:schemeClr val="accent1">
                    <a:lumMod val="50000"/>
                  </a:schemeClr>
                </a:solidFill>
              </a:rPr>
              <a:t> </a:t>
            </a:r>
            <a:r>
              <a:rPr lang="en-US" altLang="ko-KR" sz="2800" b="1" cap="none" spc="0" dirty="0" err="1">
                <a:ln w="0"/>
                <a:solidFill>
                  <a:schemeClr val="accent1">
                    <a:lumMod val="50000"/>
                  </a:schemeClr>
                </a:solidFill>
              </a:rPr>
              <a:t>trò</a:t>
            </a:r>
            <a:r>
              <a:rPr lang="en-US" altLang="ko-KR" sz="2800" b="1" cap="none" spc="0" dirty="0">
                <a:ln w="0"/>
                <a:solidFill>
                  <a:schemeClr val="accent1">
                    <a:lumMod val="50000"/>
                  </a:schemeClr>
                </a:solidFill>
              </a:rPr>
              <a:t> </a:t>
            </a:r>
            <a:r>
              <a:rPr lang="en-US" altLang="ko-KR" sz="2800" b="1" cap="none" spc="0" dirty="0" err="1">
                <a:ln w="0"/>
                <a:solidFill>
                  <a:schemeClr val="accent1">
                    <a:lumMod val="50000"/>
                  </a:schemeClr>
                </a:solidFill>
              </a:rPr>
              <a:t>của</a:t>
            </a:r>
            <a:r>
              <a:rPr lang="en-US" altLang="ko-KR" sz="2800" b="1" cap="none" spc="0" dirty="0">
                <a:ln w="0"/>
                <a:solidFill>
                  <a:schemeClr val="accent1">
                    <a:lumMod val="50000"/>
                  </a:schemeClr>
                </a:solidFill>
              </a:rPr>
              <a:t> </a:t>
            </a:r>
            <a:r>
              <a:rPr lang="en-US" altLang="ko-KR" sz="2800" b="1" cap="none" spc="0" dirty="0" err="1">
                <a:ln w="0"/>
                <a:solidFill>
                  <a:schemeClr val="accent1">
                    <a:lumMod val="50000"/>
                  </a:schemeClr>
                </a:solidFill>
              </a:rPr>
              <a:t>cục</a:t>
            </a:r>
            <a:r>
              <a:rPr lang="en-US" altLang="ko-KR" sz="2800" b="1" cap="none" spc="0" dirty="0">
                <a:ln w="0"/>
                <a:solidFill>
                  <a:schemeClr val="accent1">
                    <a:lumMod val="50000"/>
                  </a:schemeClr>
                </a:solidFill>
              </a:rPr>
              <a:t> </a:t>
            </a:r>
            <a:r>
              <a:rPr lang="en-US" altLang="ko-KR" sz="2800" b="1" cap="none" spc="0" dirty="0" err="1">
                <a:ln w="0"/>
                <a:solidFill>
                  <a:schemeClr val="accent1">
                    <a:lumMod val="50000"/>
                  </a:schemeClr>
                </a:solidFill>
              </a:rPr>
              <a:t>phòng</a:t>
            </a:r>
            <a:r>
              <a:rPr lang="en-US" altLang="ko-KR" sz="2800" b="1" cap="none" spc="0" dirty="0">
                <a:ln w="0"/>
                <a:solidFill>
                  <a:schemeClr val="accent1">
                    <a:lumMod val="50000"/>
                  </a:schemeClr>
                </a:solidFill>
              </a:rPr>
              <a:t> </a:t>
            </a:r>
            <a:r>
              <a:rPr lang="en-US" altLang="ko-KR" sz="2800" b="1" cap="none" spc="0" dirty="0" err="1">
                <a:ln w="0"/>
                <a:solidFill>
                  <a:schemeClr val="accent1">
                    <a:lumMod val="50000"/>
                  </a:schemeClr>
                </a:solidFill>
              </a:rPr>
              <a:t>cháy</a:t>
            </a:r>
            <a:r>
              <a:rPr lang="en-US" altLang="ko-KR" sz="2800" b="1" cap="none" spc="0" dirty="0">
                <a:ln w="0"/>
                <a:solidFill>
                  <a:schemeClr val="accent1">
                    <a:lumMod val="50000"/>
                  </a:schemeClr>
                </a:solidFill>
              </a:rPr>
              <a:t> </a:t>
            </a:r>
            <a:r>
              <a:rPr lang="en-US" altLang="ko-KR" sz="2800" b="1" cap="none" spc="0" dirty="0" err="1">
                <a:ln w="0"/>
                <a:solidFill>
                  <a:schemeClr val="accent1">
                    <a:lumMod val="50000"/>
                  </a:schemeClr>
                </a:solidFill>
              </a:rPr>
              <a:t>chữa</a:t>
            </a:r>
            <a:r>
              <a:rPr lang="en-US" altLang="ko-KR" sz="2800" b="1" cap="none" spc="0" dirty="0">
                <a:ln w="0"/>
                <a:solidFill>
                  <a:schemeClr val="accent1">
                    <a:lumMod val="50000"/>
                  </a:schemeClr>
                </a:solidFill>
              </a:rPr>
              <a:t> </a:t>
            </a:r>
            <a:r>
              <a:rPr lang="en-US" altLang="ko-KR" sz="2800" b="1" cap="none" spc="0" dirty="0" err="1">
                <a:ln w="0"/>
                <a:solidFill>
                  <a:schemeClr val="accent1">
                    <a:lumMod val="50000"/>
                  </a:schemeClr>
                </a:solidFill>
              </a:rPr>
              <a:t>cháy</a:t>
            </a:r>
            <a:endParaRPr lang="en-US" altLang="ko-KR" sz="2800" b="1" cap="none" spc="0" dirty="0">
              <a:ln w="0"/>
              <a:solidFill>
                <a:schemeClr val="accent1">
                  <a:lumMod val="50000"/>
                </a:schemeClr>
              </a:solidFill>
            </a:endParaRPr>
          </a:p>
        </p:txBody>
      </p:sp>
      <p:pic>
        <p:nvPicPr>
          <p:cNvPr id="10" name="그림 9" descr="그리기, 방이(가) 표시된 사진&#10;&#10;자동 생성된 설명">
            <a:extLst>
              <a:ext uri="{FF2B5EF4-FFF2-40B4-BE49-F238E27FC236}">
                <a16:creationId xmlns:a16="http://schemas.microsoft.com/office/drawing/2014/main" id="{CCB5FBDE-BDF1-4B4C-A704-A355DD0EC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2232" y="167583"/>
            <a:ext cx="479558" cy="601112"/>
          </a:xfrm>
          <a:prstGeom prst="rect">
            <a:avLst/>
          </a:prstGeom>
          <a:ln w="19050">
            <a:solidFill>
              <a:schemeClr val="bg1"/>
            </a:solidFill>
            <a:extLst>
              <a:ext uri="{C807C97D-BFC1-408E-A445-0C87EB9F89A2}">
                <ask:lineSketchStyleProps xmlns="" xmlns:ask="http://schemas.microsoft.com/office/drawing/2018/sketchyshapes" sd="3978248048">
                  <a:custGeom>
                    <a:avLst/>
                    <a:gdLst>
                      <a:gd name="connsiteX0" fmla="*/ 0 w 479558"/>
                      <a:gd name="connsiteY0" fmla="*/ 0 h 601112"/>
                      <a:gd name="connsiteX1" fmla="*/ 479558 w 479558"/>
                      <a:gd name="connsiteY1" fmla="*/ 0 h 601112"/>
                      <a:gd name="connsiteX2" fmla="*/ 479558 w 479558"/>
                      <a:gd name="connsiteY2" fmla="*/ 601112 h 601112"/>
                      <a:gd name="connsiteX3" fmla="*/ 0 w 479558"/>
                      <a:gd name="connsiteY3" fmla="*/ 601112 h 601112"/>
                      <a:gd name="connsiteX4" fmla="*/ 0 w 479558"/>
                      <a:gd name="connsiteY4" fmla="*/ 0 h 60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558" h="601112" fill="none" extrusionOk="0">
                        <a:moveTo>
                          <a:pt x="0" y="0"/>
                        </a:moveTo>
                        <a:cubicBezTo>
                          <a:pt x="66213" y="5700"/>
                          <a:pt x="430001" y="23144"/>
                          <a:pt x="479558" y="0"/>
                        </a:cubicBezTo>
                        <a:cubicBezTo>
                          <a:pt x="466727" y="174216"/>
                          <a:pt x="511116" y="413783"/>
                          <a:pt x="479558" y="601112"/>
                        </a:cubicBezTo>
                        <a:cubicBezTo>
                          <a:pt x="375599" y="586262"/>
                          <a:pt x="177420" y="625226"/>
                          <a:pt x="0" y="601112"/>
                        </a:cubicBezTo>
                        <a:cubicBezTo>
                          <a:pt x="-7082" y="500559"/>
                          <a:pt x="-26386" y="186513"/>
                          <a:pt x="0" y="0"/>
                        </a:cubicBezTo>
                        <a:close/>
                      </a:path>
                      <a:path w="479558" h="601112" stroke="0" extrusionOk="0">
                        <a:moveTo>
                          <a:pt x="0" y="0"/>
                        </a:moveTo>
                        <a:cubicBezTo>
                          <a:pt x="194011" y="38127"/>
                          <a:pt x="383320" y="10130"/>
                          <a:pt x="479558" y="0"/>
                        </a:cubicBezTo>
                        <a:cubicBezTo>
                          <a:pt x="435072" y="264220"/>
                          <a:pt x="453623" y="338467"/>
                          <a:pt x="479558" y="601112"/>
                        </a:cubicBezTo>
                        <a:cubicBezTo>
                          <a:pt x="357585" y="603628"/>
                          <a:pt x="207498" y="560128"/>
                          <a:pt x="0" y="601112"/>
                        </a:cubicBezTo>
                        <a:cubicBezTo>
                          <a:pt x="3010" y="422396"/>
                          <a:pt x="21194" y="230695"/>
                          <a:pt x="0" y="0"/>
                        </a:cubicBezTo>
                        <a:close/>
                      </a:path>
                    </a:pathLst>
                  </a:custGeom>
                  <ask:type>
                    <ask:lineSketchNone/>
                  </ask:type>
                </ask:lineSketchStyleProps>
              </a:ext>
            </a:extLst>
          </a:ln>
        </p:spPr>
      </p:pic>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4"/>
          <p:cNvPicPr preferRelativeResize="0"/>
          <p:nvPr/>
        </p:nvPicPr>
        <p:blipFill rotWithShape="1">
          <a:blip r:embed="rId3">
            <a:alphaModFix/>
          </a:blip>
          <a:srcRect/>
          <a:stretch/>
        </p:blipFill>
        <p:spPr>
          <a:xfrm>
            <a:off x="1229" y="-1"/>
            <a:ext cx="9897192" cy="6875463"/>
          </a:xfrm>
          <a:prstGeom prst="rect">
            <a:avLst/>
          </a:prstGeom>
          <a:noFill/>
          <a:ln>
            <a:noFill/>
          </a:ln>
        </p:spPr>
      </p:pic>
      <p:sp>
        <p:nvSpPr>
          <p:cNvPr id="114" name="Google Shape;114;p14"/>
          <p:cNvSpPr/>
          <p:nvPr/>
        </p:nvSpPr>
        <p:spPr>
          <a:xfrm>
            <a:off x="1050850" y="2676354"/>
            <a:ext cx="8848800" cy="2985300"/>
          </a:xfrm>
          <a:prstGeom prst="rect">
            <a:avLst/>
          </a:prstGeom>
          <a:noFill/>
          <a:ln>
            <a:noFill/>
          </a:ln>
        </p:spPr>
        <p:txBody>
          <a:bodyPr spcFirstLastPara="1" wrap="square" lIns="91425" tIns="45700" rIns="91425" bIns="45700" anchor="t" anchorCtr="0">
            <a:noAutofit/>
          </a:bodyPr>
          <a:lstStyle/>
          <a:p>
            <a:pPr marR="0" lvl="0" algn="l" rtl="0">
              <a:lnSpc>
                <a:spcPct val="150000"/>
              </a:lnSpc>
              <a:spcBef>
                <a:spcPts val="0"/>
              </a:spcBef>
              <a:spcAft>
                <a:spcPts val="0"/>
              </a:spcAft>
              <a:buClr>
                <a:schemeClr val="accent1"/>
              </a:buClr>
              <a:buSzPts val="2800"/>
            </a:pPr>
            <a:r>
              <a:rPr lang="en-US" altLang="ko-KR" sz="2200" b="1" i="0" u="none" strike="noStrike" cap="none" dirty="0">
                <a:solidFill>
                  <a:schemeClr val="accent1"/>
                </a:solidFill>
                <a:latin typeface="Calibri"/>
                <a:ea typeface="Calibri"/>
                <a:cs typeface="Calibri"/>
                <a:sym typeface="Calibri"/>
              </a:rPr>
              <a:t>1.  </a:t>
            </a:r>
            <a:r>
              <a:rPr lang="ko-KR" sz="2200" b="1" i="0" u="none" strike="noStrike" cap="none" dirty="0" err="1">
                <a:solidFill>
                  <a:schemeClr val="accent1"/>
                </a:solidFill>
                <a:latin typeface="Calibri"/>
                <a:ea typeface="Calibri"/>
                <a:cs typeface="Calibri"/>
                <a:sym typeface="Calibri"/>
              </a:rPr>
              <a:t>Chức</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năng</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và</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nhiệm</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vụ</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của</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cục</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phòng</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chữa</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cháy</a:t>
            </a:r>
            <a:r>
              <a:rPr lang="ko-KR" sz="2200" b="1" i="0" u="none" strike="noStrike" cap="none" dirty="0">
                <a:solidFill>
                  <a:schemeClr val="accent1"/>
                </a:solidFill>
                <a:latin typeface="Calibri"/>
                <a:ea typeface="Calibri"/>
                <a:cs typeface="Calibri"/>
                <a:sym typeface="Calibri"/>
              </a:rPr>
              <a:t>_ 2p</a:t>
            </a:r>
            <a:endParaRPr sz="2200" b="0" i="0" u="none" strike="noStrike" cap="none" dirty="0">
              <a:solidFill>
                <a:srgbClr val="000000"/>
              </a:solidFill>
              <a:latin typeface="Arial"/>
              <a:ea typeface="Arial"/>
              <a:cs typeface="Arial"/>
              <a:sym typeface="Arial"/>
            </a:endParaRPr>
          </a:p>
          <a:p>
            <a:pPr marR="0" lvl="0" algn="l" rtl="0">
              <a:lnSpc>
                <a:spcPct val="150000"/>
              </a:lnSpc>
              <a:spcBef>
                <a:spcPts val="802"/>
              </a:spcBef>
              <a:spcAft>
                <a:spcPts val="0"/>
              </a:spcAft>
              <a:buClr>
                <a:schemeClr val="accent1"/>
              </a:buClr>
              <a:buSzPts val="2800"/>
            </a:pPr>
            <a:r>
              <a:rPr lang="en-US" altLang="ko-KR" sz="2200" b="1" i="0" u="none" strike="noStrike" cap="none" dirty="0">
                <a:solidFill>
                  <a:schemeClr val="accent1"/>
                </a:solidFill>
                <a:latin typeface="Calibri"/>
                <a:ea typeface="Calibri"/>
                <a:cs typeface="Calibri"/>
                <a:sym typeface="Calibri"/>
              </a:rPr>
              <a:t>2.  </a:t>
            </a:r>
            <a:r>
              <a:rPr lang="ko-KR" sz="2200" b="1" i="0" u="none" strike="noStrike" cap="none" dirty="0" err="1">
                <a:solidFill>
                  <a:schemeClr val="accent1"/>
                </a:solidFill>
                <a:latin typeface="Calibri"/>
                <a:ea typeface="Calibri"/>
                <a:cs typeface="Calibri"/>
                <a:sym typeface="Calibri"/>
              </a:rPr>
              <a:t>Phòng</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và</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trấn</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áp</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hoả</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hoạn</a:t>
            </a:r>
            <a:r>
              <a:rPr lang="ko-KR" sz="2200" b="1" i="0" u="none" strike="noStrike" cap="none" dirty="0">
                <a:solidFill>
                  <a:schemeClr val="accent1"/>
                </a:solidFill>
                <a:latin typeface="Calibri"/>
                <a:ea typeface="Calibri"/>
                <a:cs typeface="Calibri"/>
                <a:sym typeface="Calibri"/>
              </a:rPr>
              <a:t>_ 3p</a:t>
            </a:r>
            <a:endParaRPr sz="2200" b="0" i="0" u="none" strike="noStrike" cap="none" dirty="0">
              <a:solidFill>
                <a:srgbClr val="000000"/>
              </a:solidFill>
              <a:latin typeface="Arial"/>
              <a:ea typeface="Arial"/>
              <a:cs typeface="Arial"/>
              <a:sym typeface="Arial"/>
            </a:endParaRPr>
          </a:p>
          <a:p>
            <a:pPr marL="0" marR="0" lvl="0" indent="0" algn="l" rtl="0">
              <a:lnSpc>
                <a:spcPct val="150000"/>
              </a:lnSpc>
              <a:spcBef>
                <a:spcPts val="802"/>
              </a:spcBef>
              <a:spcAft>
                <a:spcPts val="0"/>
              </a:spcAft>
              <a:buClr>
                <a:srgbClr val="000000"/>
              </a:buClr>
              <a:buSzPts val="2800"/>
              <a:buFont typeface="Arial"/>
              <a:buNone/>
            </a:pPr>
            <a:r>
              <a:rPr lang="ko-KR" sz="2200" b="1" i="0" u="none" strike="noStrike" cap="none" dirty="0">
                <a:solidFill>
                  <a:schemeClr val="accent1"/>
                </a:solidFill>
                <a:latin typeface="Calibri"/>
                <a:ea typeface="Calibri"/>
                <a:cs typeface="Calibri"/>
                <a:sym typeface="Calibri"/>
              </a:rPr>
              <a:t>3.  </a:t>
            </a:r>
            <a:r>
              <a:rPr lang="ko-KR" sz="2200" b="1" i="0" u="none" strike="noStrike" cap="none" dirty="0" err="1">
                <a:solidFill>
                  <a:schemeClr val="accent1"/>
                </a:solidFill>
                <a:latin typeface="Calibri"/>
                <a:ea typeface="Calibri"/>
                <a:cs typeface="Calibri"/>
                <a:sym typeface="Calibri"/>
              </a:rPr>
              <a:t>Cứu</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trợ</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cấp</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cứu</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và</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bảo</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đảm</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an</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toàn</a:t>
            </a:r>
            <a:r>
              <a:rPr lang="ko-KR" sz="2200" b="1" i="0" u="none" strike="noStrike" cap="none" dirty="0">
                <a:solidFill>
                  <a:schemeClr val="accent1"/>
                </a:solidFill>
                <a:latin typeface="Calibri"/>
                <a:ea typeface="Calibri"/>
                <a:cs typeface="Calibri"/>
                <a:sym typeface="Calibri"/>
              </a:rPr>
              <a:t>_ 5p</a:t>
            </a:r>
            <a:endParaRPr sz="2200" b="1" i="0" u="none" strike="noStrike" cap="none" dirty="0">
              <a:solidFill>
                <a:schemeClr val="accent1"/>
              </a:solidFill>
              <a:latin typeface="Calibri"/>
              <a:ea typeface="Calibri"/>
              <a:cs typeface="Calibri"/>
              <a:sym typeface="Calibri"/>
            </a:endParaRPr>
          </a:p>
          <a:p>
            <a:pPr marL="0" marR="0" lvl="0" indent="0" algn="l" rtl="0">
              <a:lnSpc>
                <a:spcPct val="150000"/>
              </a:lnSpc>
              <a:spcBef>
                <a:spcPts val="802"/>
              </a:spcBef>
              <a:spcAft>
                <a:spcPts val="0"/>
              </a:spcAft>
              <a:buClr>
                <a:srgbClr val="000000"/>
              </a:buClr>
              <a:buSzPts val="2800"/>
              <a:buFont typeface="Arial"/>
              <a:buNone/>
            </a:pPr>
            <a:r>
              <a:rPr lang="ko-KR" sz="2200" b="1" i="0" u="none" strike="noStrike" cap="none" dirty="0">
                <a:solidFill>
                  <a:schemeClr val="accent1"/>
                </a:solidFill>
                <a:latin typeface="Calibri"/>
                <a:ea typeface="Calibri"/>
                <a:cs typeface="Calibri"/>
                <a:sym typeface="Calibri"/>
              </a:rPr>
              <a:t>4.  </a:t>
            </a:r>
            <a:r>
              <a:rPr lang="ko-KR" sz="2200" b="1" i="0" u="none" strike="noStrike" cap="none" dirty="0" err="1">
                <a:solidFill>
                  <a:schemeClr val="accent1"/>
                </a:solidFill>
                <a:latin typeface="Calibri"/>
                <a:ea typeface="Calibri"/>
                <a:cs typeface="Calibri"/>
                <a:sym typeface="Calibri"/>
              </a:rPr>
              <a:t>Quá</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trình</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xử</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lý</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và</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cách</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gọi</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hỗ</a:t>
            </a:r>
            <a:r>
              <a:rPr lang="ko-KR" sz="2200" b="1" i="0" u="none" strike="noStrike" cap="none" dirty="0">
                <a:solidFill>
                  <a:schemeClr val="accent1"/>
                </a:solidFill>
                <a:latin typeface="Calibri"/>
                <a:ea typeface="Calibri"/>
                <a:cs typeface="Calibri"/>
                <a:sym typeface="Calibri"/>
              </a:rPr>
              <a:t> </a:t>
            </a:r>
            <a:r>
              <a:rPr lang="ko-KR" sz="2200" b="1" i="0" u="none" strike="noStrike" cap="none" dirty="0" err="1">
                <a:solidFill>
                  <a:schemeClr val="accent1"/>
                </a:solidFill>
                <a:latin typeface="Calibri"/>
                <a:ea typeface="Calibri"/>
                <a:cs typeface="Calibri"/>
                <a:sym typeface="Calibri"/>
              </a:rPr>
              <a:t>trợ</a:t>
            </a:r>
            <a:r>
              <a:rPr lang="ko-KR" sz="2200" b="1" i="0" u="none" strike="noStrike" cap="none" dirty="0">
                <a:solidFill>
                  <a:schemeClr val="accent1"/>
                </a:solidFill>
                <a:latin typeface="Calibri"/>
                <a:ea typeface="Calibri"/>
                <a:cs typeface="Calibri"/>
                <a:sym typeface="Calibri"/>
              </a:rPr>
              <a:t> 119 _ 6p</a:t>
            </a:r>
            <a:endParaRPr sz="2200" b="0" i="0" u="none" strike="noStrike" cap="none" dirty="0">
              <a:solidFill>
                <a:srgbClr val="000000"/>
              </a:solidFill>
              <a:latin typeface="Arial"/>
              <a:ea typeface="Arial"/>
              <a:cs typeface="Arial"/>
              <a:sym typeface="Arial"/>
            </a:endParaRPr>
          </a:p>
        </p:txBody>
      </p:sp>
      <p:sp>
        <p:nvSpPr>
          <p:cNvPr id="115" name="Google Shape;115;p14"/>
          <p:cNvSpPr/>
          <p:nvPr/>
        </p:nvSpPr>
        <p:spPr>
          <a:xfrm>
            <a:off x="-376714" y="1256361"/>
            <a:ext cx="2656565" cy="110799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6600"/>
              <a:buFont typeface="Arial"/>
              <a:buNone/>
            </a:pPr>
            <a:r>
              <a:rPr lang="ko-KR" sz="6600" b="0" i="0" u="none" strike="noStrike" cap="none">
                <a:solidFill>
                  <a:schemeClr val="lt1"/>
                </a:solidFill>
                <a:latin typeface="Stardos Stencil"/>
                <a:ea typeface="Stardos Stencil"/>
                <a:cs typeface="Stardos Stencil"/>
                <a:sym typeface="Stardos Stencil"/>
              </a:rPr>
              <a:t>C</a:t>
            </a:r>
            <a:r>
              <a:rPr lang="ko-KR" sz="2400" b="0" i="0" u="none" strike="noStrike" cap="none">
                <a:solidFill>
                  <a:schemeClr val="lt1"/>
                </a:solidFill>
                <a:latin typeface="Stardos Stencil"/>
                <a:ea typeface="Stardos Stencil"/>
                <a:cs typeface="Stardos Stencil"/>
                <a:sym typeface="Stardos Stencil"/>
              </a:rPr>
              <a:t>ontents</a:t>
            </a:r>
            <a:endParaRPr sz="2400" b="0" i="0" u="none" strike="noStrike" cap="none">
              <a:solidFill>
                <a:schemeClr val="lt1"/>
              </a:solidFill>
              <a:latin typeface="Stardos Stencil"/>
              <a:ea typeface="Stardos Stencil"/>
              <a:cs typeface="Stardos Stencil"/>
              <a:sym typeface="Stardos Stencil"/>
            </a:endParaRPr>
          </a:p>
        </p:txBody>
      </p:sp>
      <p:sp>
        <p:nvSpPr>
          <p:cNvPr id="116" name="Google Shape;116;p14"/>
          <p:cNvSpPr/>
          <p:nvPr/>
        </p:nvSpPr>
        <p:spPr>
          <a:xfrm>
            <a:off x="1460597" y="1750116"/>
            <a:ext cx="77355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altLang="ko-KR" sz="2400" b="1" i="0" u="none" strike="noStrike" cap="none" dirty="0" err="1">
                <a:solidFill>
                  <a:schemeClr val="dk1"/>
                </a:solidFill>
                <a:latin typeface="Arial"/>
                <a:ea typeface="Arial"/>
                <a:cs typeface="Arial"/>
                <a:sym typeface="Arial"/>
              </a:rPr>
              <a:t>Vai</a:t>
            </a:r>
            <a:r>
              <a:rPr lang="en-US" altLang="ko-KR" sz="2400" b="1" i="0" u="none" strike="noStrike" cap="none" dirty="0">
                <a:solidFill>
                  <a:schemeClr val="dk1"/>
                </a:solidFill>
                <a:latin typeface="Arial"/>
                <a:ea typeface="Arial"/>
                <a:cs typeface="Arial"/>
                <a:sym typeface="Arial"/>
              </a:rPr>
              <a:t> </a:t>
            </a:r>
            <a:r>
              <a:rPr lang="en-US" altLang="ko-KR" sz="2400" b="1" i="0" u="none" strike="noStrike" cap="none" dirty="0" err="1">
                <a:solidFill>
                  <a:schemeClr val="dk1"/>
                </a:solidFill>
                <a:latin typeface="Arial"/>
                <a:ea typeface="Arial"/>
                <a:cs typeface="Arial"/>
                <a:sym typeface="Arial"/>
              </a:rPr>
              <a:t>trò</a:t>
            </a:r>
            <a:r>
              <a:rPr lang="en-US" altLang="ko-KR" sz="2400" b="1" i="0" u="none" strike="noStrike" cap="none" dirty="0">
                <a:solidFill>
                  <a:schemeClr val="dk1"/>
                </a:solidFill>
                <a:latin typeface="Arial"/>
                <a:ea typeface="Arial"/>
                <a:cs typeface="Arial"/>
                <a:sym typeface="Arial"/>
              </a:rPr>
              <a:t> </a:t>
            </a:r>
            <a:r>
              <a:rPr lang="en-US" altLang="ko-KR" sz="2400" b="1" i="0" u="none" strike="noStrike" cap="none" dirty="0" err="1">
                <a:solidFill>
                  <a:schemeClr val="dk1"/>
                </a:solidFill>
                <a:latin typeface="Arial"/>
                <a:ea typeface="Arial"/>
                <a:cs typeface="Arial"/>
                <a:sym typeface="Arial"/>
              </a:rPr>
              <a:t>của</a:t>
            </a:r>
            <a:r>
              <a:rPr lang="en-US" altLang="ko-KR" sz="2400" b="1" i="0" u="none" strike="noStrike" cap="none" dirty="0">
                <a:solidFill>
                  <a:schemeClr val="dk1"/>
                </a:solidFill>
                <a:latin typeface="Arial"/>
                <a:ea typeface="Arial"/>
                <a:cs typeface="Arial"/>
                <a:sym typeface="Arial"/>
              </a:rPr>
              <a:t> </a:t>
            </a:r>
            <a:r>
              <a:rPr lang="en-US" altLang="ko-KR" sz="2400" b="1" i="0" u="none" strike="noStrike" cap="none" dirty="0" err="1">
                <a:solidFill>
                  <a:schemeClr val="dk1"/>
                </a:solidFill>
                <a:latin typeface="Arial"/>
                <a:ea typeface="Arial"/>
                <a:cs typeface="Arial"/>
                <a:sym typeface="Arial"/>
              </a:rPr>
              <a:t>cục</a:t>
            </a:r>
            <a:r>
              <a:rPr lang="en-US" altLang="ko-KR" sz="2400" b="1" i="0" u="none" strike="noStrike" cap="none" dirty="0">
                <a:solidFill>
                  <a:schemeClr val="dk1"/>
                </a:solidFill>
                <a:latin typeface="Arial"/>
                <a:ea typeface="Arial"/>
                <a:cs typeface="Arial"/>
                <a:sym typeface="Arial"/>
              </a:rPr>
              <a:t> </a:t>
            </a:r>
            <a:r>
              <a:rPr lang="en-US" altLang="ko-KR" sz="2400" b="1" i="0" u="none" strike="noStrike" cap="none" dirty="0" err="1">
                <a:solidFill>
                  <a:schemeClr val="dk1"/>
                </a:solidFill>
                <a:latin typeface="Arial"/>
                <a:ea typeface="Arial"/>
                <a:cs typeface="Arial"/>
                <a:sym typeface="Arial"/>
              </a:rPr>
              <a:t>phòng</a:t>
            </a:r>
            <a:r>
              <a:rPr lang="en-US" altLang="ko-KR" sz="2400" b="1" i="0" u="none" strike="noStrike" cap="none" dirty="0">
                <a:solidFill>
                  <a:schemeClr val="dk1"/>
                </a:solidFill>
                <a:latin typeface="Arial"/>
                <a:ea typeface="Arial"/>
                <a:cs typeface="Arial"/>
                <a:sym typeface="Arial"/>
              </a:rPr>
              <a:t> </a:t>
            </a:r>
            <a:r>
              <a:rPr lang="en-US" altLang="ko-KR" sz="2400" b="1" i="0" u="none" strike="noStrike" cap="none" dirty="0" err="1">
                <a:solidFill>
                  <a:schemeClr val="dk1"/>
                </a:solidFill>
                <a:latin typeface="Arial"/>
                <a:ea typeface="Arial"/>
                <a:cs typeface="Arial"/>
                <a:sym typeface="Arial"/>
              </a:rPr>
              <a:t>cháy</a:t>
            </a:r>
            <a:r>
              <a:rPr lang="en-US" altLang="ko-KR" sz="2400" b="1" i="0" u="none" strike="noStrike" cap="none" dirty="0">
                <a:solidFill>
                  <a:schemeClr val="dk1"/>
                </a:solidFill>
                <a:latin typeface="Arial"/>
                <a:ea typeface="Arial"/>
                <a:cs typeface="Arial"/>
                <a:sym typeface="Arial"/>
              </a:rPr>
              <a:t> </a:t>
            </a:r>
            <a:r>
              <a:rPr lang="en-US" altLang="ko-KR" sz="2400" b="1" i="0" u="none" strike="noStrike" cap="none" dirty="0" err="1">
                <a:solidFill>
                  <a:schemeClr val="dk1"/>
                </a:solidFill>
                <a:latin typeface="Arial"/>
                <a:ea typeface="Arial"/>
                <a:cs typeface="Arial"/>
                <a:sym typeface="Arial"/>
              </a:rPr>
              <a:t>chữa</a:t>
            </a:r>
            <a:r>
              <a:rPr lang="en-US" altLang="ko-KR" sz="2400" b="1" i="0" u="none" strike="noStrike" cap="none" dirty="0">
                <a:solidFill>
                  <a:schemeClr val="dk1"/>
                </a:solidFill>
                <a:latin typeface="Arial"/>
                <a:ea typeface="Arial"/>
                <a:cs typeface="Arial"/>
                <a:sym typeface="Arial"/>
              </a:rPr>
              <a:t> </a:t>
            </a:r>
            <a:r>
              <a:rPr lang="en-US" altLang="ko-KR" sz="2400" b="1" i="0" u="none" strike="noStrike" cap="none" dirty="0" err="1">
                <a:solidFill>
                  <a:schemeClr val="dk1"/>
                </a:solidFill>
                <a:latin typeface="Arial"/>
                <a:ea typeface="Arial"/>
                <a:cs typeface="Arial"/>
                <a:sym typeface="Arial"/>
              </a:rPr>
              <a:t>cháy</a:t>
            </a:r>
            <a:endParaRPr lang="en-US" altLang="ko-KR" sz="2400" b="1" i="0" u="none" strike="noStrike" cap="none" dirty="0">
              <a:solidFill>
                <a:schemeClr val="dk1"/>
              </a:solidFill>
              <a:latin typeface="Arial"/>
              <a:ea typeface="Arial"/>
              <a:cs typeface="Arial"/>
              <a:sym typeface="Arial"/>
            </a:endParaRPr>
          </a:p>
        </p:txBody>
      </p:sp>
      <p:cxnSp>
        <p:nvCxnSpPr>
          <p:cNvPr id="117" name="Google Shape;117;p14"/>
          <p:cNvCxnSpPr/>
          <p:nvPr/>
        </p:nvCxnSpPr>
        <p:spPr>
          <a:xfrm>
            <a:off x="2397115" y="1425639"/>
            <a:ext cx="0" cy="769441"/>
          </a:xfrm>
          <a:prstGeom prst="straightConnector1">
            <a:avLst/>
          </a:prstGeom>
          <a:noFill/>
          <a:ln w="12700" cap="flat" cmpd="sng">
            <a:solidFill>
              <a:schemeClr val="lt1"/>
            </a:solidFill>
            <a:prstDash val="solid"/>
            <a:miter lim="8000"/>
            <a:headEnd type="none" w="sm" len="sm"/>
            <a:tailEnd type="none" w="sm" len="sm"/>
          </a:ln>
        </p:spPr>
      </p:cxnSp>
      <p:sp>
        <p:nvSpPr>
          <p:cNvPr id="118" name="Google Shape;118;p14"/>
          <p:cNvSpPr/>
          <p:nvPr/>
        </p:nvSpPr>
        <p:spPr>
          <a:xfrm>
            <a:off x="1872667" y="1354983"/>
            <a:ext cx="2048919"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ko-KR" sz="2400" b="1" i="0" u="none" strike="noStrike" cap="none" dirty="0">
                <a:solidFill>
                  <a:schemeClr val="accent1"/>
                </a:solidFill>
                <a:latin typeface="Calibri"/>
                <a:ea typeface="Calibri"/>
                <a:cs typeface="Calibri"/>
                <a:sym typeface="Calibri"/>
              </a:rPr>
              <a:t> </a:t>
            </a:r>
            <a:r>
              <a:rPr lang="ko-KR" sz="2000" b="1" i="0" u="none" strike="noStrike" cap="none" dirty="0">
                <a:solidFill>
                  <a:schemeClr val="accent1"/>
                </a:solidFill>
                <a:latin typeface="Calibri"/>
                <a:ea typeface="Calibri"/>
                <a:cs typeface="Calibri"/>
                <a:sym typeface="Calibri"/>
              </a:rPr>
              <a:t>[Tập.1 ]</a:t>
            </a:r>
            <a:endParaRPr sz="2000" b="1" i="0" u="none" strike="noStrike" cap="none" dirty="0">
              <a:solidFill>
                <a:schemeClr val="accent1"/>
              </a:solidFill>
              <a:latin typeface="Calibri"/>
              <a:ea typeface="Calibri"/>
              <a:cs typeface="Calibri"/>
              <a:sym typeface="Calibri"/>
            </a:endParaRPr>
          </a:p>
        </p:txBody>
      </p:sp>
      <p:pic>
        <p:nvPicPr>
          <p:cNvPr id="119" name="Google Shape;119;p14"/>
          <p:cNvPicPr preferRelativeResize="0"/>
          <p:nvPr/>
        </p:nvPicPr>
        <p:blipFill rotWithShape="1">
          <a:blip r:embed="rId4">
            <a:alphaModFix/>
          </a:blip>
          <a:srcRect/>
          <a:stretch/>
        </p:blipFill>
        <p:spPr>
          <a:xfrm>
            <a:off x="6844781" y="4158136"/>
            <a:ext cx="2828820" cy="2566565"/>
          </a:xfrm>
          <a:prstGeom prst="rect">
            <a:avLst/>
          </a:prstGeom>
          <a:noFill/>
          <a:ln>
            <a:noFill/>
          </a:ln>
        </p:spPr>
      </p:pic>
      <p:grpSp>
        <p:nvGrpSpPr>
          <p:cNvPr id="120" name="Google Shape;120;p14"/>
          <p:cNvGrpSpPr/>
          <p:nvPr/>
        </p:nvGrpSpPr>
        <p:grpSpPr>
          <a:xfrm>
            <a:off x="1229" y="5674837"/>
            <a:ext cx="4071244" cy="1200629"/>
            <a:chOff x="5717106" y="5611499"/>
            <a:chExt cx="4075614" cy="1192107"/>
          </a:xfrm>
        </p:grpSpPr>
        <p:pic>
          <p:nvPicPr>
            <p:cNvPr id="121" name="Google Shape;121;p14"/>
            <p:cNvPicPr preferRelativeResize="0"/>
            <p:nvPr/>
          </p:nvPicPr>
          <p:blipFill rotWithShape="1">
            <a:blip r:embed="rId5">
              <a:alphaModFix/>
            </a:blip>
            <a:srcRect/>
            <a:stretch/>
          </p:blipFill>
          <p:spPr>
            <a:xfrm>
              <a:off x="6686255" y="5890607"/>
              <a:ext cx="563385" cy="817514"/>
            </a:xfrm>
            <a:prstGeom prst="rect">
              <a:avLst/>
            </a:prstGeom>
            <a:noFill/>
            <a:ln>
              <a:noFill/>
            </a:ln>
          </p:spPr>
        </p:pic>
        <p:pic>
          <p:nvPicPr>
            <p:cNvPr id="122" name="Google Shape;122;p14"/>
            <p:cNvPicPr preferRelativeResize="0"/>
            <p:nvPr/>
          </p:nvPicPr>
          <p:blipFill rotWithShape="1">
            <a:blip r:embed="rId6">
              <a:alphaModFix/>
            </a:blip>
            <a:srcRect/>
            <a:stretch/>
          </p:blipFill>
          <p:spPr>
            <a:xfrm>
              <a:off x="7540795" y="5888931"/>
              <a:ext cx="581148" cy="819190"/>
            </a:xfrm>
            <a:prstGeom prst="rect">
              <a:avLst/>
            </a:prstGeom>
            <a:noFill/>
            <a:ln>
              <a:noFill/>
            </a:ln>
          </p:spPr>
        </p:pic>
        <p:pic>
          <p:nvPicPr>
            <p:cNvPr id="123" name="Google Shape;123;p14"/>
            <p:cNvPicPr preferRelativeResize="0"/>
            <p:nvPr/>
          </p:nvPicPr>
          <p:blipFill rotWithShape="1">
            <a:blip r:embed="rId7">
              <a:alphaModFix/>
            </a:blip>
            <a:srcRect/>
            <a:stretch/>
          </p:blipFill>
          <p:spPr>
            <a:xfrm>
              <a:off x="5894741" y="5879324"/>
              <a:ext cx="580865" cy="817514"/>
            </a:xfrm>
            <a:prstGeom prst="rect">
              <a:avLst/>
            </a:prstGeom>
            <a:noFill/>
            <a:ln>
              <a:noFill/>
            </a:ln>
          </p:spPr>
        </p:pic>
        <p:pic>
          <p:nvPicPr>
            <p:cNvPr id="124" name="Google Shape;124;p14"/>
            <p:cNvPicPr preferRelativeResize="0"/>
            <p:nvPr/>
          </p:nvPicPr>
          <p:blipFill rotWithShape="1">
            <a:blip r:embed="rId8">
              <a:alphaModFix/>
            </a:blip>
            <a:srcRect/>
            <a:stretch/>
          </p:blipFill>
          <p:spPr>
            <a:xfrm>
              <a:off x="8687908" y="5611499"/>
              <a:ext cx="775794" cy="1180814"/>
            </a:xfrm>
            <a:prstGeom prst="rect">
              <a:avLst/>
            </a:prstGeom>
            <a:noFill/>
            <a:ln>
              <a:noFill/>
            </a:ln>
          </p:spPr>
        </p:pic>
        <p:sp>
          <p:nvSpPr>
            <p:cNvPr id="125" name="Google Shape;125;p14"/>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126" name="Google Shape;126;p14"/>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127" name="Google Shape;127;p14"/>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128" name="Google Shape;128;p14"/>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 name="직사각형 1">
            <a:extLst>
              <a:ext uri="{FF2B5EF4-FFF2-40B4-BE49-F238E27FC236}">
                <a16:creationId xmlns:a16="http://schemas.microsoft.com/office/drawing/2014/main" id="{6F3A42D8-E6D2-496D-856C-8DBF0B976278}"/>
              </a:ext>
            </a:extLst>
          </p:cNvPr>
          <p:cNvSpPr/>
          <p:nvPr/>
        </p:nvSpPr>
        <p:spPr>
          <a:xfrm>
            <a:off x="8139953" y="96165"/>
            <a:ext cx="1685365" cy="845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Google Shape;145;p15">
            <a:extLst>
              <a:ext uri="{FF2B5EF4-FFF2-40B4-BE49-F238E27FC236}">
                <a16:creationId xmlns:a16="http://schemas.microsoft.com/office/drawing/2014/main" id="{99DAC763-B4D9-4B56-8343-9EEF8B7D68E4}"/>
              </a:ext>
            </a:extLst>
          </p:cNvPr>
          <p:cNvPicPr preferRelativeResize="0"/>
          <p:nvPr/>
        </p:nvPicPr>
        <p:blipFill rotWithShape="1">
          <a:blip r:embed="rId9">
            <a:alphaModFix/>
          </a:blip>
          <a:srcRect l="40253" t="25786" r="34816" b="25283"/>
          <a:stretch/>
        </p:blipFill>
        <p:spPr>
          <a:xfrm>
            <a:off x="8351819" y="131482"/>
            <a:ext cx="1419709" cy="714105"/>
          </a:xfrm>
          <a:prstGeom prst="rect">
            <a:avLst/>
          </a:prstGeom>
          <a:noFill/>
          <a:ln>
            <a:noFill/>
          </a:ln>
        </p:spPr>
      </p:pic>
      <p:pic>
        <p:nvPicPr>
          <p:cNvPr id="19" name="Google Shape;146;p15">
            <a:extLst>
              <a:ext uri="{FF2B5EF4-FFF2-40B4-BE49-F238E27FC236}">
                <a16:creationId xmlns:a16="http://schemas.microsoft.com/office/drawing/2014/main" id="{175CB304-E618-423B-B90B-6D73EE3E771C}"/>
              </a:ext>
            </a:extLst>
          </p:cNvPr>
          <p:cNvPicPr preferRelativeResize="0"/>
          <p:nvPr/>
        </p:nvPicPr>
        <p:blipFill rotWithShape="1">
          <a:blip r:embed="rId10">
            <a:alphaModFix/>
          </a:blip>
          <a:srcRect/>
          <a:stretch/>
        </p:blipFill>
        <p:spPr>
          <a:xfrm>
            <a:off x="7176342" y="150257"/>
            <a:ext cx="1885331" cy="742163"/>
          </a:xfrm>
          <a:prstGeom prst="rect">
            <a:avLst/>
          </a:prstGeom>
          <a:noFill/>
          <a:ln>
            <a:noFill/>
          </a:ln>
        </p:spPr>
      </p:pic>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6"/>
          <p:cNvPicPr preferRelativeResize="0"/>
          <p:nvPr/>
        </p:nvPicPr>
        <p:blipFill rotWithShape="1">
          <a:blip r:embed="rId3">
            <a:alphaModFix/>
          </a:blip>
          <a:srcRect/>
          <a:stretch/>
        </p:blipFill>
        <p:spPr>
          <a:xfrm>
            <a:off x="1228" y="-9990"/>
            <a:ext cx="9897192" cy="6875463"/>
          </a:xfrm>
          <a:prstGeom prst="rect">
            <a:avLst/>
          </a:prstGeom>
          <a:noFill/>
          <a:ln>
            <a:noFill/>
          </a:ln>
        </p:spPr>
      </p:pic>
      <p:sp>
        <p:nvSpPr>
          <p:cNvPr id="164" name="Google Shape;164;p16" descr="소방차 png 이미지 검색결과"/>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16"/>
          <p:cNvSpPr/>
          <p:nvPr/>
        </p:nvSpPr>
        <p:spPr>
          <a:xfrm>
            <a:off x="315026" y="205677"/>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ko-KR" sz="2600" b="1" i="0" u="none" strike="noStrike" cap="none">
                <a:solidFill>
                  <a:schemeClr val="lt1"/>
                </a:solidFill>
                <a:latin typeface="Calibri"/>
                <a:ea typeface="Calibri"/>
                <a:cs typeface="Calibri"/>
                <a:sym typeface="Calibri"/>
              </a:rPr>
              <a:t>1</a:t>
            </a:r>
            <a:endParaRPr sz="2600" b="1" i="0" u="none" strike="noStrike" cap="none">
              <a:solidFill>
                <a:schemeClr val="lt1"/>
              </a:solidFill>
              <a:latin typeface="Calibri"/>
              <a:ea typeface="Calibri"/>
              <a:cs typeface="Calibri"/>
              <a:sym typeface="Calibri"/>
            </a:endParaRPr>
          </a:p>
        </p:txBody>
      </p:sp>
      <p:sp>
        <p:nvSpPr>
          <p:cNvPr id="167" name="Google Shape;167;p16"/>
          <p:cNvSpPr/>
          <p:nvPr/>
        </p:nvSpPr>
        <p:spPr>
          <a:xfrm>
            <a:off x="69768" y="1940529"/>
            <a:ext cx="6909000" cy="38781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2400"/>
              <a:buFont typeface="Arial"/>
              <a:buNone/>
            </a:pPr>
            <a:r>
              <a:rPr lang="ko-KR" sz="2000" b="1" i="0" u="none" strike="noStrike" cap="none" dirty="0" err="1">
                <a:solidFill>
                  <a:schemeClr val="accent1"/>
                </a:solidFill>
                <a:latin typeface="Malgun Gothic"/>
                <a:ea typeface="Malgun Gothic"/>
                <a:cs typeface="Malgun Gothic"/>
                <a:sym typeface="Malgun Gothic"/>
              </a:rPr>
              <a:t>Cục</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phòng</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chữa</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cháy</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là</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cơ</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quan</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an</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toàn</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cấp</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quốc</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gia</a:t>
            </a:r>
            <a:r>
              <a:rPr lang="ko-KR" sz="2000" b="1" i="0" u="none" strike="noStrike" cap="none" dirty="0">
                <a:solidFill>
                  <a:srgbClr val="000000"/>
                </a:solidFill>
                <a:latin typeface="Malgun Gothic"/>
                <a:ea typeface="Malgun Gothic"/>
                <a:cs typeface="Malgun Gothic"/>
                <a:sym typeface="Malgun Gothic"/>
              </a:rPr>
              <a:t> </a:t>
            </a:r>
            <a:endParaRPr sz="2000" b="1" i="0" u="none" strike="noStrike" cap="none" dirty="0">
              <a:solidFill>
                <a:srgbClr val="000000"/>
              </a:solidFill>
              <a:latin typeface="Malgun Gothic"/>
              <a:ea typeface="Malgun Gothic"/>
              <a:cs typeface="Malgun Gothic"/>
              <a:sym typeface="Malgun Gothic"/>
            </a:endParaRPr>
          </a:p>
          <a:p>
            <a:pPr marL="0" marR="0" lvl="0" indent="0" algn="ctr" rtl="0">
              <a:lnSpc>
                <a:spcPct val="150000"/>
              </a:lnSpc>
              <a:spcBef>
                <a:spcPts val="0"/>
              </a:spcBef>
              <a:spcAft>
                <a:spcPts val="0"/>
              </a:spcAft>
              <a:buClr>
                <a:srgbClr val="000000"/>
              </a:buClr>
              <a:buSzPts val="2000"/>
              <a:buFont typeface="Arial"/>
              <a:buNone/>
            </a:pPr>
            <a:r>
              <a:rPr lang="ko-KR" sz="1600" b="1" i="0" u="none" strike="noStrike" cap="none" dirty="0" err="1">
                <a:solidFill>
                  <a:srgbClr val="000000"/>
                </a:solidFill>
                <a:latin typeface="Malgun Gothic"/>
                <a:ea typeface="Malgun Gothic"/>
                <a:cs typeface="Malgun Gothic"/>
                <a:sym typeface="Malgun Gothic"/>
              </a:rPr>
              <a:t>Sở</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hữu</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trang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thiết</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bị</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hiện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đại</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với</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đội</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ngũ</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nhân</a:t>
            </a:r>
            <a:r>
              <a:rPr lang="ko-KR" sz="1600" b="1" i="0" u="none" strike="noStrike" cap="none" dirty="0">
                <a:solidFill>
                  <a:srgbClr val="000000"/>
                </a:solidFill>
                <a:latin typeface="Malgun Gothic"/>
                <a:ea typeface="Malgun Gothic"/>
                <a:cs typeface="Malgun Gothic"/>
                <a:sym typeface="Malgun Gothic"/>
              </a:rPr>
              <a:t> </a:t>
            </a:r>
            <a:endParaRPr lang="en-US" altLang="ko-KR" sz="1600" b="1" i="0" u="none" strike="noStrike" cap="none" dirty="0">
              <a:solidFill>
                <a:srgbClr val="000000"/>
              </a:solidFill>
              <a:latin typeface="Malgun Gothic"/>
              <a:ea typeface="Malgun Gothic"/>
              <a:cs typeface="Malgun Gothic"/>
              <a:sym typeface="Malgun Gothic"/>
            </a:endParaRPr>
          </a:p>
          <a:p>
            <a:pPr marL="0" marR="0" lvl="0" indent="0" algn="ctr" rtl="0">
              <a:lnSpc>
                <a:spcPct val="150000"/>
              </a:lnSpc>
              <a:spcBef>
                <a:spcPts val="0"/>
              </a:spcBef>
              <a:spcAft>
                <a:spcPts val="0"/>
              </a:spcAft>
              <a:buClr>
                <a:srgbClr val="000000"/>
              </a:buClr>
              <a:buSzPts val="2000"/>
              <a:buFont typeface="Arial"/>
              <a:buNone/>
            </a:pPr>
            <a:r>
              <a:rPr lang="ko-KR" sz="1600" b="1" i="0" u="none" strike="noStrike" cap="none" dirty="0" err="1">
                <a:solidFill>
                  <a:srgbClr val="000000"/>
                </a:solidFill>
                <a:latin typeface="Malgun Gothic"/>
                <a:ea typeface="Malgun Gothic"/>
                <a:cs typeface="Malgun Gothic"/>
                <a:sym typeface="Malgun Gothic"/>
              </a:rPr>
              <a:t>lực</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chuyên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môn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kĩ</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thuật</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cao</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được</a:t>
            </a:r>
            <a:r>
              <a:rPr lang="ko-KR" sz="1600" b="1" i="0" u="none" strike="noStrike" cap="none" dirty="0">
                <a:solidFill>
                  <a:srgbClr val="000000"/>
                </a:solidFill>
                <a:latin typeface="Malgun Gothic"/>
                <a:ea typeface="Malgun Gothic"/>
                <a:cs typeface="Malgun Gothic"/>
                <a:sym typeface="Malgun Gothic"/>
              </a:rPr>
              <a:t> </a:t>
            </a:r>
            <a:endParaRPr lang="en-US" altLang="ko-KR" sz="1600" b="1" i="0" u="none" strike="noStrike" cap="none" dirty="0">
              <a:solidFill>
                <a:srgbClr val="000000"/>
              </a:solidFill>
              <a:latin typeface="Malgun Gothic"/>
              <a:ea typeface="Malgun Gothic"/>
              <a:cs typeface="Malgun Gothic"/>
              <a:sym typeface="Malgun Gothic"/>
            </a:endParaRPr>
          </a:p>
          <a:p>
            <a:pPr marL="0" marR="0" lvl="0" indent="0" algn="ctr" rtl="0">
              <a:lnSpc>
                <a:spcPct val="150000"/>
              </a:lnSpc>
              <a:spcBef>
                <a:spcPts val="0"/>
              </a:spcBef>
              <a:spcAft>
                <a:spcPts val="0"/>
              </a:spcAft>
              <a:buClr>
                <a:srgbClr val="000000"/>
              </a:buClr>
              <a:buSzPts val="2000"/>
              <a:buFont typeface="Arial"/>
              <a:buNone/>
            </a:pPr>
            <a:r>
              <a:rPr lang="ko-KR" sz="1600" b="1" i="0" u="none" strike="noStrike" cap="none" dirty="0" err="1">
                <a:solidFill>
                  <a:srgbClr val="000000"/>
                </a:solidFill>
                <a:latin typeface="Malgun Gothic"/>
                <a:ea typeface="Malgun Gothic"/>
                <a:cs typeface="Malgun Gothic"/>
                <a:sym typeface="Malgun Gothic"/>
              </a:rPr>
              <a:t>huấn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luyện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nghiêm</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khắc</a:t>
            </a:r>
            <a:r>
              <a:rPr lang="ko-KR" sz="1600" b="1" i="0" u="none" strike="noStrike" cap="none" dirty="0">
                <a:solidFill>
                  <a:srgbClr val="000000"/>
                </a:solidFill>
                <a:latin typeface="Malgun Gothic"/>
                <a:ea typeface="Malgun Gothic"/>
                <a:cs typeface="Malgun Gothic"/>
                <a:sym typeface="Malgun Gothic"/>
              </a:rPr>
              <a:t/>
            </a:r>
            <a:br>
              <a:rPr lang="ko-KR" sz="1600" b="1" i="0" u="none" strike="noStrike" cap="none" dirty="0">
                <a:solidFill>
                  <a:srgbClr val="000000"/>
                </a:solidFill>
                <a:latin typeface="Malgun Gothic"/>
                <a:ea typeface="Malgun Gothic"/>
                <a:cs typeface="Malgun Gothic"/>
                <a:sym typeface="Malgun Gothic"/>
              </a:rPr>
            </a:br>
            <a:r>
              <a:rPr lang="ko-KR" sz="1600" b="1" i="0" u="none" strike="noStrike" cap="none" dirty="0" err="1">
                <a:solidFill>
                  <a:srgbClr val="000000"/>
                </a:solidFill>
                <a:latin typeface="Malgun Gothic"/>
                <a:ea typeface="Malgun Gothic"/>
                <a:cs typeface="Malgun Gothic"/>
                <a:sym typeface="Malgun Gothic"/>
              </a:rPr>
              <a:t>Luôn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cố</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gắng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hết</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sức</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để</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đưa</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ra</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những</a:t>
            </a:r>
            <a:r>
              <a:rPr lang="ko-KR" sz="1600" b="1" i="0" u="none" strike="noStrike" cap="none" dirty="0">
                <a:solidFill>
                  <a:srgbClr val="000000"/>
                </a:solidFill>
                <a:latin typeface="Malgun Gothic"/>
                <a:ea typeface="Malgun Gothic"/>
                <a:cs typeface="Malgun Gothic"/>
                <a:sym typeface="Malgun Gothic"/>
              </a:rPr>
              <a:t> </a:t>
            </a:r>
            <a:endParaRPr lang="en-US" altLang="ko-KR" sz="1600" b="1" i="0" u="none" strike="noStrike" cap="none" dirty="0">
              <a:solidFill>
                <a:srgbClr val="000000"/>
              </a:solidFill>
              <a:latin typeface="Malgun Gothic"/>
              <a:ea typeface="Malgun Gothic"/>
              <a:cs typeface="Malgun Gothic"/>
              <a:sym typeface="Malgun Gothic"/>
            </a:endParaRPr>
          </a:p>
          <a:p>
            <a:pPr marL="0" marR="0" lvl="0" indent="0" algn="ctr" rtl="0">
              <a:lnSpc>
                <a:spcPct val="150000"/>
              </a:lnSpc>
              <a:spcBef>
                <a:spcPts val="0"/>
              </a:spcBef>
              <a:spcAft>
                <a:spcPts val="0"/>
              </a:spcAft>
              <a:buClr>
                <a:srgbClr val="000000"/>
              </a:buClr>
              <a:buSzPts val="2000"/>
              <a:buFont typeface="Arial"/>
              <a:buNone/>
            </a:pPr>
            <a:r>
              <a:rPr lang="ko-KR" sz="1600" b="1" i="0" u="none" strike="noStrike" cap="none" dirty="0" err="1">
                <a:solidFill>
                  <a:srgbClr val="000000"/>
                </a:solidFill>
                <a:latin typeface="Malgun Gothic"/>
                <a:ea typeface="Malgun Gothic"/>
                <a:cs typeface="Malgun Gothic"/>
                <a:sym typeface="Malgun Gothic"/>
              </a:rPr>
              <a:t>phương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án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ứng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cứu</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kịp</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thời,nhanh</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chóng</a:t>
            </a:r>
            <a:r>
              <a:rPr lang="ko-KR" sz="1600" b="1" i="0" u="none" strike="noStrike" cap="none" dirty="0">
                <a:solidFill>
                  <a:srgbClr val="000000"/>
                </a:solidFill>
                <a:latin typeface="Malgun Gothic"/>
                <a:ea typeface="Malgun Gothic"/>
                <a:cs typeface="Malgun Gothic"/>
                <a:sym typeface="Malgun Gothic"/>
              </a:rPr>
              <a:t>,</a:t>
            </a:r>
            <a:endParaRPr lang="en-US" altLang="ko-KR" sz="1600" b="1" i="0" u="none" strike="noStrike" cap="none" dirty="0">
              <a:solidFill>
                <a:srgbClr val="000000"/>
              </a:solidFill>
              <a:latin typeface="Malgun Gothic"/>
              <a:ea typeface="Malgun Gothic"/>
              <a:cs typeface="Malgun Gothic"/>
              <a:sym typeface="Malgun Gothic"/>
            </a:endParaRPr>
          </a:p>
          <a:p>
            <a:pPr marL="0" marR="0" lvl="0" indent="0" algn="ctr" rtl="0">
              <a:lnSpc>
                <a:spcPct val="150000"/>
              </a:lnSpc>
              <a:spcBef>
                <a:spcPts val="0"/>
              </a:spcBef>
              <a:spcAft>
                <a:spcPts val="0"/>
              </a:spcAft>
              <a:buClr>
                <a:srgbClr val="000000"/>
              </a:buClr>
              <a:buSzPts val="2000"/>
              <a:buFont typeface="Arial"/>
              <a:buNone/>
            </a:pPr>
            <a:r>
              <a:rPr lang="ko-KR" sz="1600" b="1" i="0" u="none" strike="noStrike" cap="none" dirty="0" err="1">
                <a:solidFill>
                  <a:srgbClr val="000000"/>
                </a:solidFill>
                <a:latin typeface="Malgun Gothic"/>
                <a:ea typeface="Malgun Gothic"/>
                <a:cs typeface="Malgun Gothic"/>
                <a:sym typeface="Malgun Gothic"/>
              </a:rPr>
              <a:t>chính</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xác</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ứng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phó</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với</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từng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loại</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tai</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nạn</a:t>
            </a:r>
            <a:r>
              <a:rPr lang="ko-KR" sz="1600" b="1" i="0" u="none" strike="noStrike" cap="none" dirty="0">
                <a:solidFill>
                  <a:srgbClr val="000000"/>
                </a:solidFill>
                <a:latin typeface="Malgun Gothic"/>
                <a:ea typeface="Malgun Gothic"/>
                <a:cs typeface="Malgun Gothic"/>
                <a:sym typeface="Malgun Gothic"/>
              </a:rPr>
              <a:t>,</a:t>
            </a:r>
            <a:endParaRPr lang="en-US" altLang="ko-KR" sz="1600" b="1" i="0" u="none" strike="noStrike" cap="none" dirty="0">
              <a:solidFill>
                <a:srgbClr val="000000"/>
              </a:solidFill>
              <a:latin typeface="Malgun Gothic"/>
              <a:ea typeface="Malgun Gothic"/>
              <a:cs typeface="Malgun Gothic"/>
              <a:sym typeface="Malgun Gothic"/>
            </a:endParaRPr>
          </a:p>
          <a:p>
            <a:pPr marL="0" marR="0" lvl="0" indent="0" algn="ctr" rtl="0">
              <a:lnSpc>
                <a:spcPct val="150000"/>
              </a:lnSpc>
              <a:spcBef>
                <a:spcPts val="0"/>
              </a:spcBef>
              <a:spcAft>
                <a:spcPts val="0"/>
              </a:spcAft>
              <a:buClr>
                <a:srgbClr val="000000"/>
              </a:buClr>
              <a:buSzPts val="2000"/>
              <a:buFont typeface="Arial"/>
              <a:buNone/>
            </a:pPr>
            <a:r>
              <a:rPr lang="ko-KR" sz="1600" b="1" i="0" u="none" strike="noStrike" cap="none" dirty="0" err="1">
                <a:solidFill>
                  <a:srgbClr val="000000"/>
                </a:solidFill>
                <a:latin typeface="Malgun Gothic"/>
                <a:ea typeface="Malgun Gothic"/>
                <a:cs typeface="Malgun Gothic"/>
                <a:sym typeface="Malgun Gothic"/>
              </a:rPr>
              <a:t>thiên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tai</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khác</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nhau</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trên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tinh</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thần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đảm</a:t>
            </a:r>
            <a:r>
              <a:rPr lang="ko-KR" sz="1600" b="1" i="0" u="none" strike="noStrike" cap="none" dirty="0">
                <a:solidFill>
                  <a:srgbClr val="000000"/>
                </a:solidFill>
                <a:latin typeface="Malgun Gothic"/>
                <a:ea typeface="Malgun Gothic"/>
                <a:cs typeface="Malgun Gothic"/>
                <a:sym typeface="Malgun Gothic"/>
              </a:rPr>
              <a:t> </a:t>
            </a:r>
            <a:endParaRPr lang="en-US" altLang="ko-KR" sz="1600" b="1" i="0" u="none" strike="noStrike" cap="none" dirty="0">
              <a:solidFill>
                <a:srgbClr val="000000"/>
              </a:solidFill>
              <a:latin typeface="Malgun Gothic"/>
              <a:ea typeface="Malgun Gothic"/>
              <a:cs typeface="Malgun Gothic"/>
              <a:sym typeface="Malgun Gothic"/>
            </a:endParaRPr>
          </a:p>
          <a:p>
            <a:pPr marL="0" marR="0" lvl="0" indent="0" algn="ctr" rtl="0">
              <a:lnSpc>
                <a:spcPct val="150000"/>
              </a:lnSpc>
              <a:spcBef>
                <a:spcPts val="0"/>
              </a:spcBef>
              <a:spcAft>
                <a:spcPts val="0"/>
              </a:spcAft>
              <a:buClr>
                <a:srgbClr val="000000"/>
              </a:buClr>
              <a:buSzPts val="2000"/>
              <a:buFont typeface="Arial"/>
              <a:buNone/>
            </a:pPr>
            <a:r>
              <a:rPr lang="ko-KR" sz="1600" b="1" i="0" u="none" strike="noStrike" cap="none" dirty="0" err="1">
                <a:solidFill>
                  <a:srgbClr val="000000"/>
                </a:solidFill>
                <a:latin typeface="Malgun Gothic"/>
                <a:ea typeface="Malgun Gothic"/>
                <a:cs typeface="Malgun Gothic"/>
                <a:sym typeface="Malgun Gothic"/>
              </a:rPr>
              <a:t>bảo</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an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toàn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cho</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nhân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dân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và</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quốc</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gia</a:t>
            </a:r>
            <a:r>
              <a:rPr lang="ko-KR" sz="1600" b="1" i="0" u="none" strike="noStrike" cap="none" dirty="0">
                <a:solidFill>
                  <a:srgbClr val="000000"/>
                </a:solidFill>
                <a:latin typeface="Malgun Gothic"/>
                <a:ea typeface="Malgun Gothic"/>
                <a:cs typeface="Malgun Gothic"/>
                <a:sym typeface="Malgun Gothic"/>
              </a:rPr>
              <a:t> </a:t>
            </a:r>
            <a:endParaRPr sz="1100" b="0" i="0" u="none" strike="noStrike" cap="none" dirty="0">
              <a:solidFill>
                <a:srgbClr val="000000"/>
              </a:solidFill>
              <a:latin typeface="Arial"/>
              <a:ea typeface="Arial"/>
              <a:cs typeface="Arial"/>
              <a:sym typeface="Arial"/>
            </a:endParaRPr>
          </a:p>
        </p:txBody>
      </p:sp>
      <p:pic>
        <p:nvPicPr>
          <p:cNvPr id="168" name="Google Shape;168;p16"/>
          <p:cNvPicPr preferRelativeResize="0"/>
          <p:nvPr/>
        </p:nvPicPr>
        <p:blipFill rotWithShape="1">
          <a:blip r:embed="rId4">
            <a:alphaModFix/>
          </a:blip>
          <a:srcRect/>
          <a:stretch/>
        </p:blipFill>
        <p:spPr>
          <a:xfrm>
            <a:off x="5487237" y="1814581"/>
            <a:ext cx="4354138" cy="3991293"/>
          </a:xfrm>
          <a:prstGeom prst="rect">
            <a:avLst/>
          </a:prstGeom>
          <a:noFill/>
          <a:ln>
            <a:noFill/>
          </a:ln>
        </p:spPr>
      </p:pic>
      <p:sp>
        <p:nvSpPr>
          <p:cNvPr id="169" name="Google Shape;169;p16"/>
          <p:cNvSpPr txBox="1">
            <a:spLocks noGrp="1"/>
          </p:cNvSpPr>
          <p:nvPr>
            <p:ph type="sldNum" idx="12"/>
          </p:nvPr>
        </p:nvSpPr>
        <p:spPr>
          <a:xfrm>
            <a:off x="3835719" y="6447670"/>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altLang="ko-KR" dirty="0"/>
              <a:t>2</a:t>
            </a:r>
            <a:endParaRPr dirty="0"/>
          </a:p>
        </p:txBody>
      </p:sp>
      <p:grpSp>
        <p:nvGrpSpPr>
          <p:cNvPr id="170" name="Google Shape;170;p16"/>
          <p:cNvGrpSpPr/>
          <p:nvPr/>
        </p:nvGrpSpPr>
        <p:grpSpPr>
          <a:xfrm>
            <a:off x="1120974" y="1147697"/>
            <a:ext cx="4806573" cy="1569789"/>
            <a:chOff x="1250115" y="1936454"/>
            <a:chExt cx="4806573" cy="1569789"/>
          </a:xfrm>
        </p:grpSpPr>
        <p:sp>
          <p:nvSpPr>
            <p:cNvPr id="171" name="Google Shape;171;p16"/>
            <p:cNvSpPr/>
            <p:nvPr/>
          </p:nvSpPr>
          <p:spPr>
            <a:xfrm>
              <a:off x="3061516" y="1936454"/>
              <a:ext cx="1066536" cy="156978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1"/>
                <a:buFont typeface="Arial"/>
                <a:buNone/>
              </a:pPr>
              <a:r>
                <a:rPr lang="ko-KR" sz="9601" b="1" i="0" u="none" strike="noStrike" cap="none" dirty="0">
                  <a:solidFill>
                    <a:srgbClr val="FFD966"/>
                  </a:solidFill>
                  <a:latin typeface="Malgun Gothic"/>
                  <a:ea typeface="Malgun Gothic"/>
                  <a:cs typeface="Malgun Gothic"/>
                  <a:sym typeface="Malgun Gothic"/>
                </a:rPr>
                <a:t>“</a:t>
              </a:r>
              <a:endParaRPr sz="9601" b="1" i="0" u="none" strike="noStrike" cap="none" dirty="0">
                <a:solidFill>
                  <a:srgbClr val="FFD966"/>
                </a:solidFill>
                <a:latin typeface="Malgun Gothic"/>
                <a:ea typeface="Malgun Gothic"/>
                <a:cs typeface="Malgun Gothic"/>
                <a:sym typeface="Malgun Gothic"/>
              </a:endParaRPr>
            </a:p>
          </p:txBody>
        </p:sp>
        <p:grpSp>
          <p:nvGrpSpPr>
            <p:cNvPr id="172" name="Google Shape;172;p16"/>
            <p:cNvGrpSpPr/>
            <p:nvPr/>
          </p:nvGrpSpPr>
          <p:grpSpPr>
            <a:xfrm>
              <a:off x="1250115" y="2451675"/>
              <a:ext cx="4806573" cy="0"/>
              <a:chOff x="1512582" y="2142908"/>
              <a:chExt cx="4806573" cy="0"/>
            </a:xfrm>
          </p:grpSpPr>
          <p:cxnSp>
            <p:nvCxnSpPr>
              <p:cNvPr id="173" name="Google Shape;173;p16"/>
              <p:cNvCxnSpPr/>
              <p:nvPr/>
            </p:nvCxnSpPr>
            <p:spPr>
              <a:xfrm>
                <a:off x="1512582" y="2142908"/>
                <a:ext cx="1928636" cy="0"/>
              </a:xfrm>
              <a:prstGeom prst="straightConnector1">
                <a:avLst/>
              </a:prstGeom>
              <a:noFill/>
              <a:ln w="12700" cap="flat" cmpd="sng">
                <a:solidFill>
                  <a:srgbClr val="FFD966"/>
                </a:solidFill>
                <a:prstDash val="solid"/>
                <a:miter lim="8000"/>
                <a:headEnd type="none" w="sm" len="sm"/>
                <a:tailEnd type="none" w="sm" len="sm"/>
              </a:ln>
            </p:spPr>
          </p:cxnSp>
          <p:cxnSp>
            <p:nvCxnSpPr>
              <p:cNvPr id="174" name="Google Shape;174;p16"/>
              <p:cNvCxnSpPr/>
              <p:nvPr/>
            </p:nvCxnSpPr>
            <p:spPr>
              <a:xfrm>
                <a:off x="4390519" y="2142908"/>
                <a:ext cx="1928636" cy="0"/>
              </a:xfrm>
              <a:prstGeom prst="straightConnector1">
                <a:avLst/>
              </a:prstGeom>
              <a:noFill/>
              <a:ln w="12700" cap="flat" cmpd="sng">
                <a:solidFill>
                  <a:srgbClr val="FFD966"/>
                </a:solidFill>
                <a:prstDash val="solid"/>
                <a:miter lim="8000"/>
                <a:headEnd type="none" w="sm" len="sm"/>
                <a:tailEnd type="none" w="sm" len="sm"/>
              </a:ln>
            </p:spPr>
          </p:cxnSp>
        </p:grpSp>
      </p:grpSp>
      <p:grpSp>
        <p:nvGrpSpPr>
          <p:cNvPr id="175" name="Google Shape;175;p16"/>
          <p:cNvGrpSpPr/>
          <p:nvPr/>
        </p:nvGrpSpPr>
        <p:grpSpPr>
          <a:xfrm>
            <a:off x="1056857" y="4705447"/>
            <a:ext cx="4806573" cy="1569600"/>
            <a:chOff x="794810" y="4430390"/>
            <a:chExt cx="4806573" cy="1569600"/>
          </a:xfrm>
        </p:grpSpPr>
        <p:sp>
          <p:nvSpPr>
            <p:cNvPr id="176" name="Google Shape;176;p16"/>
            <p:cNvSpPr/>
            <p:nvPr/>
          </p:nvSpPr>
          <p:spPr>
            <a:xfrm rot="10800000" flipH="1">
              <a:off x="2664844" y="4430390"/>
              <a:ext cx="10665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D966"/>
                </a:buClr>
                <a:buSzPts val="9600"/>
                <a:buFont typeface="Malgun Gothic"/>
                <a:buNone/>
              </a:pPr>
              <a:r>
                <a:rPr lang="ko-KR" sz="9600" b="1" i="0" u="none" strike="noStrike" cap="none" dirty="0">
                  <a:solidFill>
                    <a:srgbClr val="FFD966"/>
                  </a:solidFill>
                  <a:latin typeface="Malgun Gothic"/>
                  <a:ea typeface="Malgun Gothic"/>
                  <a:cs typeface="Malgun Gothic"/>
                  <a:sym typeface="Malgun Gothic"/>
                </a:rPr>
                <a:t>“</a:t>
              </a:r>
              <a:endParaRPr sz="9600" b="1" i="0" u="none" strike="noStrike" cap="none" dirty="0">
                <a:solidFill>
                  <a:srgbClr val="FFD966"/>
                </a:solidFill>
                <a:latin typeface="Malgun Gothic"/>
                <a:ea typeface="Malgun Gothic"/>
                <a:cs typeface="Malgun Gothic"/>
                <a:sym typeface="Malgun Gothic"/>
              </a:endParaRPr>
            </a:p>
          </p:txBody>
        </p:sp>
        <p:cxnSp>
          <p:nvCxnSpPr>
            <p:cNvPr id="177" name="Google Shape;177;p16"/>
            <p:cNvCxnSpPr/>
            <p:nvPr/>
          </p:nvCxnSpPr>
          <p:spPr>
            <a:xfrm>
              <a:off x="794810" y="5417262"/>
              <a:ext cx="1928636" cy="0"/>
            </a:xfrm>
            <a:prstGeom prst="straightConnector1">
              <a:avLst/>
            </a:prstGeom>
            <a:noFill/>
            <a:ln w="12700" cap="flat" cmpd="sng">
              <a:solidFill>
                <a:srgbClr val="FFD966"/>
              </a:solidFill>
              <a:prstDash val="solid"/>
              <a:miter lim="800000"/>
              <a:headEnd type="none" w="sm" len="sm"/>
              <a:tailEnd type="none" w="sm" len="sm"/>
            </a:ln>
          </p:spPr>
        </p:cxnSp>
        <p:cxnSp>
          <p:nvCxnSpPr>
            <p:cNvPr id="178" name="Google Shape;178;p16"/>
            <p:cNvCxnSpPr/>
            <p:nvPr/>
          </p:nvCxnSpPr>
          <p:spPr>
            <a:xfrm>
              <a:off x="3672747" y="5417262"/>
              <a:ext cx="1928636" cy="0"/>
            </a:xfrm>
            <a:prstGeom prst="straightConnector1">
              <a:avLst/>
            </a:prstGeom>
            <a:noFill/>
            <a:ln w="12700" cap="flat" cmpd="sng">
              <a:solidFill>
                <a:srgbClr val="FFD966"/>
              </a:solidFill>
              <a:prstDash val="solid"/>
              <a:miter lim="800000"/>
              <a:headEnd type="none" w="sm" len="sm"/>
              <a:tailEnd type="none" w="sm" len="sm"/>
            </a:ln>
          </p:spPr>
        </p:cxnSp>
      </p:grpSp>
      <p:sp>
        <p:nvSpPr>
          <p:cNvPr id="179" name="Google Shape;179;p16"/>
          <p:cNvSpPr/>
          <p:nvPr/>
        </p:nvSpPr>
        <p:spPr>
          <a:xfrm>
            <a:off x="7692606" y="487791"/>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0" name="Google Shape;180;p16"/>
          <p:cNvPicPr preferRelativeResize="0"/>
          <p:nvPr/>
        </p:nvPicPr>
        <p:blipFill rotWithShape="1">
          <a:blip r:embed="rId5">
            <a:alphaModFix/>
          </a:blip>
          <a:srcRect l="40253" t="25786" r="34816" b="25283"/>
          <a:stretch/>
        </p:blipFill>
        <p:spPr>
          <a:xfrm>
            <a:off x="8363058" y="709050"/>
            <a:ext cx="1075271" cy="540855"/>
          </a:xfrm>
          <a:prstGeom prst="rect">
            <a:avLst/>
          </a:prstGeom>
          <a:noFill/>
          <a:ln>
            <a:noFill/>
          </a:ln>
        </p:spPr>
      </p:pic>
      <p:pic>
        <p:nvPicPr>
          <p:cNvPr id="181" name="Google Shape;181;p16"/>
          <p:cNvPicPr preferRelativeResize="0"/>
          <p:nvPr/>
        </p:nvPicPr>
        <p:blipFill rotWithShape="1">
          <a:blip r:embed="rId6">
            <a:alphaModFix/>
          </a:blip>
          <a:srcRect/>
          <a:stretch/>
        </p:blipFill>
        <p:spPr>
          <a:xfrm>
            <a:off x="7481653" y="709050"/>
            <a:ext cx="1427928" cy="562106"/>
          </a:xfrm>
          <a:prstGeom prst="rect">
            <a:avLst/>
          </a:prstGeom>
          <a:noFill/>
          <a:ln>
            <a:noFill/>
          </a:ln>
        </p:spPr>
      </p:pic>
      <p:grpSp>
        <p:nvGrpSpPr>
          <p:cNvPr id="182" name="Google Shape;182;p16"/>
          <p:cNvGrpSpPr/>
          <p:nvPr/>
        </p:nvGrpSpPr>
        <p:grpSpPr>
          <a:xfrm>
            <a:off x="5835366" y="5674837"/>
            <a:ext cx="4071244" cy="1200629"/>
            <a:chOff x="5717106" y="5611499"/>
            <a:chExt cx="4075614" cy="1192107"/>
          </a:xfrm>
        </p:grpSpPr>
        <p:pic>
          <p:nvPicPr>
            <p:cNvPr id="183" name="Google Shape;183;p16"/>
            <p:cNvPicPr preferRelativeResize="0"/>
            <p:nvPr/>
          </p:nvPicPr>
          <p:blipFill rotWithShape="1">
            <a:blip r:embed="rId7">
              <a:alphaModFix/>
            </a:blip>
            <a:srcRect/>
            <a:stretch/>
          </p:blipFill>
          <p:spPr>
            <a:xfrm>
              <a:off x="6686255" y="5890607"/>
              <a:ext cx="563385" cy="817514"/>
            </a:xfrm>
            <a:prstGeom prst="rect">
              <a:avLst/>
            </a:prstGeom>
            <a:noFill/>
            <a:ln>
              <a:noFill/>
            </a:ln>
          </p:spPr>
        </p:pic>
        <p:pic>
          <p:nvPicPr>
            <p:cNvPr id="184" name="Google Shape;184;p16"/>
            <p:cNvPicPr preferRelativeResize="0"/>
            <p:nvPr/>
          </p:nvPicPr>
          <p:blipFill rotWithShape="1">
            <a:blip r:embed="rId8">
              <a:alphaModFix/>
            </a:blip>
            <a:srcRect/>
            <a:stretch/>
          </p:blipFill>
          <p:spPr>
            <a:xfrm>
              <a:off x="7540795" y="5888931"/>
              <a:ext cx="581148" cy="819190"/>
            </a:xfrm>
            <a:prstGeom prst="rect">
              <a:avLst/>
            </a:prstGeom>
            <a:noFill/>
            <a:ln>
              <a:noFill/>
            </a:ln>
          </p:spPr>
        </p:pic>
        <p:pic>
          <p:nvPicPr>
            <p:cNvPr id="185" name="Google Shape;185;p16"/>
            <p:cNvPicPr preferRelativeResize="0"/>
            <p:nvPr/>
          </p:nvPicPr>
          <p:blipFill rotWithShape="1">
            <a:blip r:embed="rId9">
              <a:alphaModFix/>
            </a:blip>
            <a:srcRect/>
            <a:stretch/>
          </p:blipFill>
          <p:spPr>
            <a:xfrm>
              <a:off x="5894741" y="5879324"/>
              <a:ext cx="580865" cy="817514"/>
            </a:xfrm>
            <a:prstGeom prst="rect">
              <a:avLst/>
            </a:prstGeom>
            <a:noFill/>
            <a:ln>
              <a:noFill/>
            </a:ln>
          </p:spPr>
        </p:pic>
        <p:pic>
          <p:nvPicPr>
            <p:cNvPr id="186" name="Google Shape;186;p16"/>
            <p:cNvPicPr preferRelativeResize="0"/>
            <p:nvPr/>
          </p:nvPicPr>
          <p:blipFill rotWithShape="1">
            <a:blip r:embed="rId10">
              <a:alphaModFix/>
            </a:blip>
            <a:srcRect/>
            <a:stretch/>
          </p:blipFill>
          <p:spPr>
            <a:xfrm>
              <a:off x="8687908" y="5611499"/>
              <a:ext cx="775794" cy="1180814"/>
            </a:xfrm>
            <a:prstGeom prst="rect">
              <a:avLst/>
            </a:prstGeom>
            <a:noFill/>
            <a:ln>
              <a:noFill/>
            </a:ln>
          </p:spPr>
        </p:pic>
        <p:sp>
          <p:nvSpPr>
            <p:cNvPr id="187" name="Google Shape;187;p16"/>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188" name="Google Shape;188;p16"/>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189" name="Google Shape;189;p16"/>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190" name="Google Shape;190;p16"/>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165" name="Google Shape;165;p16"/>
          <p:cNvSpPr/>
          <p:nvPr/>
        </p:nvSpPr>
        <p:spPr>
          <a:xfrm>
            <a:off x="774957" y="205647"/>
            <a:ext cx="7679400" cy="5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US" altLang="ko-KR" sz="2800" b="1" i="0" u="none" strike="noStrike" cap="none" dirty="0" err="1">
                <a:solidFill>
                  <a:srgbClr val="1F3864"/>
                </a:solidFill>
                <a:latin typeface="Calibri"/>
                <a:ea typeface="Calibri"/>
                <a:cs typeface="Calibri"/>
                <a:sym typeface="Calibri"/>
              </a:rPr>
              <a:t>Chức</a:t>
            </a:r>
            <a:r>
              <a:rPr lang="en-US" altLang="ko-KR" sz="2800" b="1" i="0" u="none" strike="noStrike" cap="none" dirty="0">
                <a:solidFill>
                  <a:srgbClr val="1F3864"/>
                </a:solidFill>
                <a:latin typeface="Calibri"/>
                <a:ea typeface="Calibri"/>
                <a:cs typeface="Calibri"/>
                <a:sym typeface="Calibri"/>
              </a:rPr>
              <a:t> </a:t>
            </a:r>
            <a:r>
              <a:rPr lang="en-US" altLang="ko-KR" sz="2800" b="1" i="0" u="none" strike="noStrike" cap="none" dirty="0" err="1">
                <a:solidFill>
                  <a:srgbClr val="1F3864"/>
                </a:solidFill>
                <a:latin typeface="Calibri"/>
                <a:ea typeface="Calibri"/>
                <a:cs typeface="Calibri"/>
                <a:sym typeface="Calibri"/>
              </a:rPr>
              <a:t>năng</a:t>
            </a:r>
            <a:r>
              <a:rPr lang="en-US" altLang="ko-KR" sz="2800" b="1" i="0" u="none" strike="noStrike" cap="none" dirty="0">
                <a:solidFill>
                  <a:srgbClr val="1F3864"/>
                </a:solidFill>
                <a:latin typeface="Calibri"/>
                <a:ea typeface="Calibri"/>
                <a:cs typeface="Calibri"/>
                <a:sym typeface="Calibri"/>
              </a:rPr>
              <a:t> </a:t>
            </a:r>
            <a:r>
              <a:rPr lang="en-US" altLang="ko-KR" sz="2800" b="1" i="0" u="none" strike="noStrike" cap="none" dirty="0" err="1">
                <a:solidFill>
                  <a:srgbClr val="1F3864"/>
                </a:solidFill>
                <a:latin typeface="Calibri"/>
                <a:ea typeface="Calibri"/>
                <a:cs typeface="Calibri"/>
                <a:sym typeface="Calibri"/>
              </a:rPr>
              <a:t>và</a:t>
            </a:r>
            <a:r>
              <a:rPr lang="en-US" altLang="ko-KR" sz="2800" b="1" i="0" u="none" strike="noStrike" cap="none" dirty="0">
                <a:solidFill>
                  <a:srgbClr val="1F3864"/>
                </a:solidFill>
                <a:latin typeface="Calibri"/>
                <a:ea typeface="Calibri"/>
                <a:cs typeface="Calibri"/>
                <a:sym typeface="Calibri"/>
              </a:rPr>
              <a:t> </a:t>
            </a:r>
            <a:r>
              <a:rPr lang="en-US" altLang="ko-KR" sz="2800" b="1" i="0" u="none" strike="noStrike" cap="none" dirty="0" err="1">
                <a:solidFill>
                  <a:srgbClr val="1F3864"/>
                </a:solidFill>
                <a:latin typeface="Calibri"/>
                <a:ea typeface="Calibri"/>
                <a:cs typeface="Calibri"/>
                <a:sym typeface="Calibri"/>
              </a:rPr>
              <a:t>nhiệm</a:t>
            </a:r>
            <a:r>
              <a:rPr lang="en-US" altLang="ko-KR" sz="2800" b="1" i="0" u="none" strike="noStrike" cap="none" dirty="0">
                <a:solidFill>
                  <a:srgbClr val="1F3864"/>
                </a:solidFill>
                <a:latin typeface="Calibri"/>
                <a:ea typeface="Calibri"/>
                <a:cs typeface="Calibri"/>
                <a:sym typeface="Calibri"/>
              </a:rPr>
              <a:t> </a:t>
            </a:r>
            <a:r>
              <a:rPr lang="en-US" altLang="ko-KR" sz="2800" b="1" i="0" u="none" strike="noStrike" cap="none" dirty="0" err="1">
                <a:solidFill>
                  <a:srgbClr val="1F3864"/>
                </a:solidFill>
                <a:latin typeface="Calibri"/>
                <a:ea typeface="Calibri"/>
                <a:cs typeface="Calibri"/>
                <a:sym typeface="Calibri"/>
              </a:rPr>
              <a:t>vụ</a:t>
            </a:r>
            <a:r>
              <a:rPr lang="en-US" altLang="ko-KR" sz="2800" b="1" i="0" u="none" strike="noStrike" cap="none" dirty="0">
                <a:solidFill>
                  <a:srgbClr val="1F3864"/>
                </a:solidFill>
                <a:latin typeface="Calibri"/>
                <a:ea typeface="Calibri"/>
                <a:cs typeface="Calibri"/>
                <a:sym typeface="Calibri"/>
              </a:rPr>
              <a:t> </a:t>
            </a:r>
            <a:r>
              <a:rPr lang="en-US" altLang="ko-KR" sz="2800" b="1" i="0" u="none" strike="noStrike" cap="none" dirty="0" err="1">
                <a:solidFill>
                  <a:srgbClr val="1F3864"/>
                </a:solidFill>
                <a:latin typeface="Calibri"/>
                <a:ea typeface="Calibri"/>
                <a:cs typeface="Calibri"/>
                <a:sym typeface="Calibri"/>
              </a:rPr>
              <a:t>của</a:t>
            </a:r>
            <a:r>
              <a:rPr lang="en-US" altLang="ko-KR" sz="2800" b="1" i="0" u="none" strike="noStrike" cap="none" dirty="0">
                <a:solidFill>
                  <a:srgbClr val="1F3864"/>
                </a:solidFill>
                <a:latin typeface="Calibri"/>
                <a:ea typeface="Calibri"/>
                <a:cs typeface="Calibri"/>
                <a:sym typeface="Calibri"/>
              </a:rPr>
              <a:t> </a:t>
            </a:r>
            <a:r>
              <a:rPr lang="en-US" altLang="ko-KR" sz="2800" b="1" i="0" u="none" strike="noStrike" cap="none" dirty="0" err="1">
                <a:solidFill>
                  <a:srgbClr val="1F3864"/>
                </a:solidFill>
                <a:latin typeface="Calibri"/>
                <a:ea typeface="Calibri"/>
                <a:cs typeface="Calibri"/>
                <a:sym typeface="Calibri"/>
              </a:rPr>
              <a:t>cục</a:t>
            </a:r>
            <a:r>
              <a:rPr lang="en-US" altLang="ko-KR" sz="2800" b="1" i="0" u="none" strike="noStrike" cap="none" dirty="0">
                <a:solidFill>
                  <a:srgbClr val="1F3864"/>
                </a:solidFill>
                <a:latin typeface="Calibri"/>
                <a:ea typeface="Calibri"/>
                <a:cs typeface="Calibri"/>
                <a:sym typeface="Calibri"/>
              </a:rPr>
              <a:t> </a:t>
            </a:r>
            <a:r>
              <a:rPr lang="en-US" altLang="ko-KR" sz="2800" b="1" i="0" u="none" strike="noStrike" cap="none" dirty="0" err="1">
                <a:solidFill>
                  <a:srgbClr val="1F3864"/>
                </a:solidFill>
                <a:latin typeface="Calibri"/>
                <a:ea typeface="Calibri"/>
                <a:cs typeface="Calibri"/>
                <a:sym typeface="Calibri"/>
              </a:rPr>
              <a:t>phòng</a:t>
            </a:r>
            <a:r>
              <a:rPr lang="en-US" altLang="ko-KR" sz="2800" b="1" i="0" u="none" strike="noStrike" cap="none" dirty="0">
                <a:solidFill>
                  <a:srgbClr val="1F3864"/>
                </a:solidFill>
                <a:latin typeface="Calibri"/>
                <a:ea typeface="Calibri"/>
                <a:cs typeface="Calibri"/>
                <a:sym typeface="Calibri"/>
              </a:rPr>
              <a:t> </a:t>
            </a:r>
            <a:r>
              <a:rPr lang="en-US" altLang="ko-KR" sz="2800" b="1" i="0" u="none" strike="noStrike" cap="none" dirty="0" err="1">
                <a:solidFill>
                  <a:srgbClr val="1F3864"/>
                </a:solidFill>
                <a:latin typeface="Calibri"/>
                <a:ea typeface="Calibri"/>
                <a:cs typeface="Calibri"/>
                <a:sym typeface="Calibri"/>
              </a:rPr>
              <a:t>chữa</a:t>
            </a:r>
            <a:r>
              <a:rPr lang="en-US" altLang="ko-KR" sz="2800" b="1" i="0" u="none" strike="noStrike" cap="none" dirty="0">
                <a:solidFill>
                  <a:srgbClr val="1F3864"/>
                </a:solidFill>
                <a:latin typeface="Calibri"/>
                <a:ea typeface="Calibri"/>
                <a:cs typeface="Calibri"/>
                <a:sym typeface="Calibri"/>
              </a:rPr>
              <a:t> </a:t>
            </a:r>
            <a:r>
              <a:rPr lang="en-US" altLang="ko-KR" sz="2800" b="1" i="0" u="none" strike="noStrike" cap="none" dirty="0" err="1">
                <a:solidFill>
                  <a:srgbClr val="1F3864"/>
                </a:solidFill>
                <a:latin typeface="Calibri"/>
                <a:ea typeface="Calibri"/>
                <a:cs typeface="Calibri"/>
                <a:sym typeface="Calibri"/>
              </a:rPr>
              <a:t>cháy</a:t>
            </a:r>
            <a:endParaRPr lang="en-US" sz="2800" b="1" i="0" u="none" strike="noStrike" cap="none" dirty="0">
              <a:solidFill>
                <a:srgbClr val="1F3864"/>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7"/>
          <p:cNvPicPr preferRelativeResize="0"/>
          <p:nvPr/>
        </p:nvPicPr>
        <p:blipFill rotWithShape="1">
          <a:blip r:embed="rId3">
            <a:alphaModFix/>
          </a:blip>
          <a:srcRect/>
          <a:stretch/>
        </p:blipFill>
        <p:spPr>
          <a:xfrm>
            <a:off x="-6885" y="2883"/>
            <a:ext cx="9897192" cy="6875463"/>
          </a:xfrm>
          <a:prstGeom prst="rect">
            <a:avLst/>
          </a:prstGeom>
          <a:noFill/>
          <a:ln>
            <a:noFill/>
          </a:ln>
        </p:spPr>
      </p:pic>
      <p:sp>
        <p:nvSpPr>
          <p:cNvPr id="196" name="Google Shape;196;p17"/>
          <p:cNvSpPr/>
          <p:nvPr/>
        </p:nvSpPr>
        <p:spPr>
          <a:xfrm>
            <a:off x="990069" y="261159"/>
            <a:ext cx="8330871"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altLang="ko-KR" sz="2600" b="1" i="0" u="none" strike="noStrike" cap="none" dirty="0" err="1">
                <a:solidFill>
                  <a:srgbClr val="1F3864"/>
                </a:solidFill>
                <a:latin typeface="Arial"/>
                <a:ea typeface="Arial"/>
                <a:cs typeface="Arial"/>
                <a:sym typeface="Arial"/>
              </a:rPr>
              <a:t>Phòng</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và</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trấn</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áp</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hoả</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hoạn</a:t>
            </a:r>
            <a:endParaRPr lang="en-US" sz="2600" b="1" i="0" u="none" strike="noStrike" cap="none" dirty="0">
              <a:solidFill>
                <a:srgbClr val="1F3864"/>
              </a:solidFill>
              <a:latin typeface="Arial"/>
              <a:ea typeface="Arial"/>
              <a:cs typeface="Arial"/>
              <a:sym typeface="Arial"/>
            </a:endParaRPr>
          </a:p>
        </p:txBody>
      </p:sp>
      <p:sp>
        <p:nvSpPr>
          <p:cNvPr id="197" name="Google Shape;197;p17"/>
          <p:cNvSpPr/>
          <p:nvPr/>
        </p:nvSpPr>
        <p:spPr>
          <a:xfrm>
            <a:off x="418218" y="229910"/>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ko-KR" sz="2600" b="1" i="0" u="none" strike="noStrike" cap="none">
                <a:solidFill>
                  <a:schemeClr val="lt1"/>
                </a:solidFill>
                <a:latin typeface="Calibri"/>
                <a:ea typeface="Calibri"/>
                <a:cs typeface="Calibri"/>
                <a:sym typeface="Calibri"/>
              </a:rPr>
              <a:t>2</a:t>
            </a:r>
            <a:endParaRPr sz="2600" b="1" i="0" u="none" strike="noStrike" cap="none">
              <a:solidFill>
                <a:schemeClr val="lt1"/>
              </a:solidFill>
              <a:latin typeface="Calibri"/>
              <a:ea typeface="Calibri"/>
              <a:cs typeface="Calibri"/>
              <a:sym typeface="Calibri"/>
            </a:endParaRPr>
          </a:p>
        </p:txBody>
      </p:sp>
      <p:sp>
        <p:nvSpPr>
          <p:cNvPr id="198" name="Google Shape;198;p17"/>
          <p:cNvSpPr/>
          <p:nvPr/>
        </p:nvSpPr>
        <p:spPr>
          <a:xfrm>
            <a:off x="4721662" y="1697796"/>
            <a:ext cx="6255529" cy="16620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2000"/>
              <a:buFont typeface="Arial"/>
              <a:buNone/>
            </a:pPr>
            <a:r>
              <a:rPr lang="ko-KR" sz="2000" b="1" i="0" u="none" strike="noStrike" cap="none" dirty="0" err="1">
                <a:solidFill>
                  <a:srgbClr val="000000"/>
                </a:solidFill>
                <a:latin typeface="Malgun Gothic"/>
                <a:ea typeface="Malgun Gothic"/>
                <a:cs typeface="Malgun Gothic"/>
                <a:sym typeface="Malgun Gothic"/>
              </a:rPr>
              <a:t>Phòng</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cháy</a:t>
            </a:r>
            <a:endParaRPr sz="2000" b="1" i="0" u="none" strike="noStrike" cap="none" dirty="0">
              <a:solidFill>
                <a:srgbClr val="000000"/>
              </a:solidFill>
              <a:latin typeface="Malgun Gothic"/>
              <a:ea typeface="Malgun Gothic"/>
              <a:cs typeface="Malgun Gothic"/>
              <a:sym typeface="Malgun Gothic"/>
            </a:endParaRPr>
          </a:p>
          <a:p>
            <a:pPr marL="0" marR="0" lvl="0" indent="0" algn="just" rtl="0">
              <a:lnSpc>
                <a:spcPct val="150000"/>
              </a:lnSpc>
              <a:spcBef>
                <a:spcPts val="0"/>
              </a:spcBef>
              <a:spcAft>
                <a:spcPts val="0"/>
              </a:spcAft>
              <a:buClr>
                <a:srgbClr val="000000"/>
              </a:buClr>
              <a:buSzPts val="1600"/>
              <a:buFont typeface="Arial"/>
              <a:buNone/>
            </a:pPr>
            <a:r>
              <a:rPr lang="en-US" altLang="ko-KR" sz="1600" b="1" dirty="0">
                <a:latin typeface="Malgun Gothic"/>
                <a:ea typeface="Malgun Gothic"/>
                <a:cs typeface="Malgun Gothic"/>
                <a:sym typeface="Malgun Gothic"/>
              </a:rPr>
              <a:t> -</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Quảng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bá</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và</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giáo</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dục</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về</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hoả</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hoạn</a:t>
            </a:r>
            <a:endParaRPr sz="1600" b="1" i="0" u="none" strike="noStrike" cap="none" dirty="0">
              <a:solidFill>
                <a:srgbClr val="000000"/>
              </a:solidFill>
              <a:latin typeface="Malgun Gothic"/>
              <a:ea typeface="Malgun Gothic"/>
              <a:cs typeface="Malgun Gothic"/>
              <a:sym typeface="Malgun Gothic"/>
            </a:endParaRPr>
          </a:p>
          <a:p>
            <a:pPr marL="0" marR="0" lvl="0" indent="0" algn="just" rtl="0">
              <a:lnSpc>
                <a:spcPct val="150000"/>
              </a:lnSpc>
              <a:spcBef>
                <a:spcPts val="0"/>
              </a:spcBef>
              <a:spcAft>
                <a:spcPts val="0"/>
              </a:spcAft>
              <a:buClr>
                <a:srgbClr val="000000"/>
              </a:buClr>
              <a:buSzPts val="1600"/>
              <a:buFont typeface="Arial"/>
              <a:buNone/>
            </a:pPr>
            <a:r>
              <a:rPr lang="ko-KR" sz="1600" b="1" i="0" u="none" strike="noStrike" cap="none" dirty="0">
                <a:solidFill>
                  <a:srgbClr val="000000"/>
                </a:solidFill>
                <a:latin typeface="Malgun Gothic"/>
                <a:ea typeface="Malgun Gothic"/>
                <a:cs typeface="Malgun Gothic"/>
                <a:sym typeface="Malgun Gothic"/>
              </a:rPr>
              <a:t> </a:t>
            </a:r>
            <a:r>
              <a:rPr lang="en-US" alt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Kiểm</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tra</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và</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khảo</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sát</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thiết</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bị</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phòng</a:t>
            </a:r>
            <a:r>
              <a:rPr lang="en-US" altLang="ko-KR" sz="1600" b="1" dirty="0">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cháy</a:t>
            </a:r>
            <a:endParaRPr sz="1600" b="1" i="0" u="none" strike="noStrike" cap="none" dirty="0">
              <a:solidFill>
                <a:srgbClr val="000000"/>
              </a:solidFill>
              <a:latin typeface="Malgun Gothic"/>
              <a:ea typeface="Malgun Gothic"/>
              <a:cs typeface="Malgun Gothic"/>
              <a:sym typeface="Malgun Gothic"/>
            </a:endParaRPr>
          </a:p>
          <a:p>
            <a:pPr marL="0" marR="0" lvl="0" indent="0" algn="just" rtl="0">
              <a:lnSpc>
                <a:spcPct val="150000"/>
              </a:lnSpc>
              <a:spcBef>
                <a:spcPts val="0"/>
              </a:spcBef>
              <a:spcAft>
                <a:spcPts val="0"/>
              </a:spcAft>
              <a:buClr>
                <a:srgbClr val="000000"/>
              </a:buClr>
              <a:buSzPts val="1600"/>
              <a:buFont typeface="Arial"/>
              <a:buNone/>
            </a:pPr>
            <a:r>
              <a:rPr lang="ko-KR" sz="1600" b="1" i="0" u="none" strike="noStrike" cap="none" dirty="0">
                <a:solidFill>
                  <a:srgbClr val="000000"/>
                </a:solidFill>
                <a:latin typeface="Malgun Gothic"/>
                <a:ea typeface="Malgun Gothic"/>
                <a:cs typeface="Malgun Gothic"/>
                <a:sym typeface="Malgun Gothic"/>
              </a:rPr>
              <a:t> </a:t>
            </a:r>
            <a:r>
              <a:rPr lang="en-US" altLang="ko-KR" sz="1600" b="1" i="0" u="none" strike="noStrike" cap="none" dirty="0">
                <a:solidFill>
                  <a:srgbClr val="000000"/>
                </a:solidFill>
                <a:latin typeface="Malgun Gothic"/>
                <a:ea typeface="Malgun Gothic"/>
                <a:cs typeface="Malgun Gothic"/>
                <a:sym typeface="Malgun Gothic"/>
              </a:rPr>
              <a:t>-</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Các</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chiến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dịch</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phòng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cháy</a:t>
            </a:r>
            <a:endParaRPr sz="1600" b="1" i="0" u="none" strike="noStrike" cap="none" dirty="0">
              <a:solidFill>
                <a:srgbClr val="000000"/>
              </a:solidFill>
              <a:latin typeface="Malgun Gothic"/>
              <a:ea typeface="Malgun Gothic"/>
              <a:cs typeface="Malgun Gothic"/>
              <a:sym typeface="Malgun Gothic"/>
            </a:endParaRPr>
          </a:p>
        </p:txBody>
      </p:sp>
      <p:pic>
        <p:nvPicPr>
          <p:cNvPr id="199" name="Google Shape;199;p17"/>
          <p:cNvPicPr preferRelativeResize="0"/>
          <p:nvPr/>
        </p:nvPicPr>
        <p:blipFill rotWithShape="1">
          <a:blip r:embed="rId4">
            <a:alphaModFix/>
          </a:blip>
          <a:srcRect/>
          <a:stretch/>
        </p:blipFill>
        <p:spPr>
          <a:xfrm>
            <a:off x="1080000" y="4081644"/>
            <a:ext cx="3189860" cy="2127636"/>
          </a:xfrm>
          <a:prstGeom prst="rect">
            <a:avLst/>
          </a:prstGeom>
          <a:noFill/>
          <a:ln>
            <a:noFill/>
          </a:ln>
        </p:spPr>
      </p:pic>
      <p:sp>
        <p:nvSpPr>
          <p:cNvPr id="200" name="Google Shape;200;p17"/>
          <p:cNvSpPr txBox="1">
            <a:spLocks noGrp="1"/>
          </p:cNvSpPr>
          <p:nvPr>
            <p:ph type="sldNum" idx="12"/>
          </p:nvPr>
        </p:nvSpPr>
        <p:spPr>
          <a:xfrm>
            <a:off x="3835719" y="6447670"/>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altLang="ko-KR" dirty="0"/>
              <a:t>3</a:t>
            </a:r>
            <a:endParaRPr dirty="0"/>
          </a:p>
        </p:txBody>
      </p:sp>
      <p:pic>
        <p:nvPicPr>
          <p:cNvPr id="201" name="Google Shape;201;p17"/>
          <p:cNvPicPr preferRelativeResize="0"/>
          <p:nvPr/>
        </p:nvPicPr>
        <p:blipFill rotWithShape="1">
          <a:blip r:embed="rId5">
            <a:alphaModFix/>
          </a:blip>
          <a:srcRect/>
          <a:stretch/>
        </p:blipFill>
        <p:spPr>
          <a:xfrm>
            <a:off x="1080000" y="1692000"/>
            <a:ext cx="3189860" cy="2124881"/>
          </a:xfrm>
          <a:prstGeom prst="rect">
            <a:avLst/>
          </a:prstGeom>
          <a:noFill/>
          <a:ln>
            <a:noFill/>
          </a:ln>
        </p:spPr>
      </p:pic>
      <p:sp>
        <p:nvSpPr>
          <p:cNvPr id="202" name="Google Shape;202;p17"/>
          <p:cNvSpPr/>
          <p:nvPr/>
        </p:nvSpPr>
        <p:spPr>
          <a:xfrm>
            <a:off x="4721662" y="4022391"/>
            <a:ext cx="7756827" cy="12927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2000"/>
              <a:buFont typeface="Arial"/>
              <a:buNone/>
            </a:pPr>
            <a:r>
              <a:rPr lang="ko-KR" sz="2000" b="1" i="0" u="none" strike="noStrike" cap="none" dirty="0" err="1">
                <a:solidFill>
                  <a:srgbClr val="000000"/>
                </a:solidFill>
                <a:latin typeface="Malgun Gothic"/>
                <a:ea typeface="Malgun Gothic"/>
                <a:cs typeface="Malgun Gothic"/>
                <a:sym typeface="Malgun Gothic"/>
              </a:rPr>
              <a:t>Trấn</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áp</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hoả</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hoạn</a:t>
            </a:r>
            <a:endParaRPr sz="2000" b="1" i="0" u="none" strike="noStrike" cap="none" dirty="0">
              <a:solidFill>
                <a:srgbClr val="000000"/>
              </a:solidFill>
              <a:latin typeface="Malgun Gothic"/>
              <a:ea typeface="Malgun Gothic"/>
              <a:cs typeface="Malgun Gothic"/>
              <a:sym typeface="Malgun Gothic"/>
            </a:endParaRPr>
          </a:p>
          <a:p>
            <a:pPr marL="0" marR="0" lvl="0" indent="0" algn="just" rtl="0">
              <a:lnSpc>
                <a:spcPct val="150000"/>
              </a:lnSpc>
              <a:spcBef>
                <a:spcPts val="0"/>
              </a:spcBef>
              <a:spcAft>
                <a:spcPts val="0"/>
              </a:spcAft>
              <a:buClr>
                <a:srgbClr val="000000"/>
              </a:buClr>
              <a:buSzPts val="1600"/>
              <a:buFont typeface="Arial"/>
              <a:buNone/>
            </a:pPr>
            <a:r>
              <a:rPr lang="ko-KR" sz="1600" b="1" i="0" u="none" strike="noStrike" cap="none" dirty="0">
                <a:solidFill>
                  <a:srgbClr val="000000"/>
                </a:solidFill>
                <a:latin typeface="Malgun Gothic"/>
                <a:ea typeface="Malgun Gothic"/>
                <a:cs typeface="Malgun Gothic"/>
                <a:sym typeface="Malgun Gothic"/>
              </a:rPr>
              <a:t> </a:t>
            </a:r>
            <a:r>
              <a:rPr lang="en-US" altLang="ko-KR" sz="1600" b="1" i="0" u="none" strike="noStrike" cap="none" dirty="0">
                <a:solidFill>
                  <a:srgbClr val="000000"/>
                </a:solidFill>
                <a:latin typeface="Malgun Gothic"/>
                <a:ea typeface="Malgun Gothic"/>
                <a:cs typeface="Malgun Gothic"/>
                <a:sym typeface="Malgun Gothic"/>
              </a:rPr>
              <a:t>-</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Ứng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cứu</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mọi</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tình</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huống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hoả</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hoạn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do</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lửa</a:t>
            </a:r>
            <a:endParaRPr sz="1600" b="1" i="0" u="none" strike="noStrike" cap="none" dirty="0">
              <a:solidFill>
                <a:srgbClr val="000000"/>
              </a:solidFill>
              <a:latin typeface="Malgun Gothic"/>
              <a:ea typeface="Malgun Gothic"/>
              <a:cs typeface="Malgun Gothic"/>
              <a:sym typeface="Malgun Gothic"/>
            </a:endParaRPr>
          </a:p>
          <a:p>
            <a:pPr marL="0" marR="0" lvl="0" indent="0" algn="just" rtl="0">
              <a:lnSpc>
                <a:spcPct val="150000"/>
              </a:lnSpc>
              <a:spcBef>
                <a:spcPts val="0"/>
              </a:spcBef>
              <a:spcAft>
                <a:spcPts val="0"/>
              </a:spcAft>
              <a:buClr>
                <a:srgbClr val="000000"/>
              </a:buClr>
              <a:buSzPts val="1600"/>
              <a:buFont typeface="Arial"/>
              <a:buNone/>
            </a:pPr>
            <a:r>
              <a:rPr lang="ko-KR" sz="1600" b="1" i="0" u="none" strike="noStrike" cap="none" dirty="0">
                <a:solidFill>
                  <a:srgbClr val="000000"/>
                </a:solidFill>
                <a:latin typeface="Malgun Gothic"/>
                <a:ea typeface="Malgun Gothic"/>
                <a:cs typeface="Malgun Gothic"/>
                <a:sym typeface="Malgun Gothic"/>
              </a:rPr>
              <a:t> </a:t>
            </a:r>
            <a:r>
              <a:rPr lang="en-US" altLang="ko-KR" sz="1600" b="1" i="0" u="none" strike="noStrike" cap="none" dirty="0">
                <a:solidFill>
                  <a:srgbClr val="000000"/>
                </a:solidFill>
                <a:latin typeface="Malgun Gothic"/>
                <a:ea typeface="Malgun Gothic"/>
                <a:cs typeface="Malgun Gothic"/>
                <a:sym typeface="Malgun Gothic"/>
              </a:rPr>
              <a:t>-</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Sử</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dụng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trang</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thiết</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bị</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hiện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đại</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và</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nhân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lực</a:t>
            </a:r>
            <a:r>
              <a:rPr lang="ko-KR" sz="1600" b="1" i="0" u="none" strike="noStrike" cap="none" dirty="0">
                <a:solidFill>
                  <a:srgbClr val="000000"/>
                </a:solidFill>
                <a:latin typeface="Malgun Gothic"/>
                <a:ea typeface="Malgun Gothic"/>
                <a:cs typeface="Malgun Gothic"/>
                <a:sym typeface="Malgun Gothic"/>
              </a:rPr>
              <a:t> </a:t>
            </a:r>
            <a:endParaRPr lang="en-US" altLang="ko-KR" sz="1600" b="1" i="0" u="none" strike="noStrike" cap="none" dirty="0">
              <a:solidFill>
                <a:srgbClr val="000000"/>
              </a:solidFill>
              <a:latin typeface="Malgun Gothic"/>
              <a:ea typeface="Malgun Gothic"/>
              <a:cs typeface="Malgun Gothic"/>
              <a:sym typeface="Malgun Gothic"/>
            </a:endParaRPr>
          </a:p>
          <a:p>
            <a:pPr marL="0" marR="0" lvl="0" indent="0" algn="just" rtl="0">
              <a:lnSpc>
                <a:spcPct val="150000"/>
              </a:lnSpc>
              <a:spcBef>
                <a:spcPts val="0"/>
              </a:spcBef>
              <a:spcAft>
                <a:spcPts val="0"/>
              </a:spcAft>
              <a:buClr>
                <a:srgbClr val="000000"/>
              </a:buClr>
              <a:buSzPts val="1600"/>
              <a:buFont typeface="Arial"/>
              <a:buNone/>
            </a:pPr>
            <a:r>
              <a:rPr lang="en-US" altLang="ko-KR" sz="1600" b="1" dirty="0">
                <a:latin typeface="Malgun Gothic"/>
                <a:ea typeface="Malgun Gothic"/>
                <a:cs typeface="Malgun Gothic"/>
                <a:sym typeface="Malgun Gothic"/>
              </a:rPr>
              <a:t> - </a:t>
            </a:r>
            <a:r>
              <a:rPr lang="ko-KR" sz="1600" b="1" i="0" u="none" strike="noStrike" cap="none" dirty="0" err="1">
                <a:solidFill>
                  <a:srgbClr val="000000"/>
                </a:solidFill>
                <a:latin typeface="Malgun Gothic"/>
                <a:ea typeface="Malgun Gothic"/>
                <a:cs typeface="Malgun Gothic"/>
                <a:sym typeface="Malgun Gothic"/>
              </a:rPr>
              <a:t>được</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đào</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tạo</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chuyên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môn</a:t>
            </a:r>
            <a:r>
              <a:rPr lang="ko-KR" sz="1600" b="1" i="0" u="none" strike="noStrike" cap="none" dirty="0">
                <a:solidFill>
                  <a:srgbClr val="000000"/>
                </a:solidFill>
                <a:latin typeface="Malgun Gothic"/>
                <a:ea typeface="Malgun Gothic"/>
                <a:cs typeface="Malgun Gothic"/>
                <a:sym typeface="Malgun Gothic"/>
              </a:rPr>
              <a:t> </a:t>
            </a:r>
            <a:r>
              <a:rPr lang="ko-KR" sz="1600" b="1" i="0" u="none" strike="noStrike" cap="none" dirty="0" err="1">
                <a:solidFill>
                  <a:srgbClr val="000000"/>
                </a:solidFill>
                <a:latin typeface="Malgun Gothic"/>
                <a:ea typeface="Malgun Gothic"/>
                <a:cs typeface="Malgun Gothic"/>
                <a:sym typeface="Malgun Gothic"/>
              </a:rPr>
              <a:t>cao</a:t>
            </a:r>
            <a:endParaRPr sz="1400" b="0" i="0" u="none" strike="noStrike" cap="none" dirty="0">
              <a:solidFill>
                <a:srgbClr val="000000"/>
              </a:solidFill>
              <a:latin typeface="Arial"/>
              <a:ea typeface="Arial"/>
              <a:cs typeface="Arial"/>
              <a:sym typeface="Arial"/>
            </a:endParaRPr>
          </a:p>
        </p:txBody>
      </p:sp>
      <p:sp>
        <p:nvSpPr>
          <p:cNvPr id="203" name="Google Shape;203;p17"/>
          <p:cNvSpPr/>
          <p:nvPr/>
        </p:nvSpPr>
        <p:spPr>
          <a:xfrm>
            <a:off x="1080000" y="1507276"/>
            <a:ext cx="1839046" cy="313667"/>
          </a:xfrm>
          <a:prstGeom prst="roundRect">
            <a:avLst>
              <a:gd name="adj" fmla="val 50000"/>
            </a:avLst>
          </a:prstGeom>
          <a:solidFill>
            <a:srgbClr val="1F4E7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Malgun Gothic"/>
              <a:ea typeface="Malgun Gothic"/>
              <a:cs typeface="Malgun Gothic"/>
              <a:sym typeface="Malgun Gothic"/>
            </a:endParaRPr>
          </a:p>
        </p:txBody>
      </p:sp>
      <p:sp>
        <p:nvSpPr>
          <p:cNvPr id="204" name="Google Shape;204;p17"/>
          <p:cNvSpPr/>
          <p:nvPr/>
        </p:nvSpPr>
        <p:spPr>
          <a:xfrm>
            <a:off x="1302468" y="1489435"/>
            <a:ext cx="1431937" cy="33150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ko-KR" sz="1400" b="1" i="0" u="none" strike="noStrike" cap="none">
                <a:solidFill>
                  <a:schemeClr val="lt1"/>
                </a:solidFill>
                <a:latin typeface="Arial"/>
                <a:ea typeface="Arial"/>
                <a:cs typeface="Arial"/>
                <a:sym typeface="Arial"/>
              </a:rPr>
              <a:t>Phòng cháy</a:t>
            </a:r>
            <a:endParaRPr sz="1400" b="1" i="0" u="none" strike="noStrike" cap="none">
              <a:solidFill>
                <a:schemeClr val="lt1"/>
              </a:solidFill>
              <a:latin typeface="Arial"/>
              <a:ea typeface="Arial"/>
              <a:cs typeface="Arial"/>
              <a:sym typeface="Arial"/>
            </a:endParaRPr>
          </a:p>
        </p:txBody>
      </p:sp>
      <p:sp>
        <p:nvSpPr>
          <p:cNvPr id="205" name="Google Shape;205;p17"/>
          <p:cNvSpPr/>
          <p:nvPr/>
        </p:nvSpPr>
        <p:spPr>
          <a:xfrm>
            <a:off x="1079999" y="3888000"/>
            <a:ext cx="1979723" cy="313667"/>
          </a:xfrm>
          <a:prstGeom prst="roundRect">
            <a:avLst>
              <a:gd name="adj" fmla="val 50000"/>
            </a:avLst>
          </a:prstGeom>
          <a:solidFill>
            <a:srgbClr val="1F4E7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Malgun Gothic"/>
              <a:ea typeface="Malgun Gothic"/>
              <a:cs typeface="Malgun Gothic"/>
              <a:sym typeface="Malgun Gothic"/>
            </a:endParaRPr>
          </a:p>
        </p:txBody>
      </p:sp>
      <p:sp>
        <p:nvSpPr>
          <p:cNvPr id="206" name="Google Shape;206;p17"/>
          <p:cNvSpPr/>
          <p:nvPr/>
        </p:nvSpPr>
        <p:spPr>
          <a:xfrm>
            <a:off x="1346428" y="3879079"/>
            <a:ext cx="1642953" cy="3315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ko-KR" sz="1400" b="1" i="0" u="none" strike="noStrike" cap="none">
                <a:solidFill>
                  <a:schemeClr val="lt1"/>
                </a:solidFill>
                <a:latin typeface="Arial"/>
                <a:ea typeface="Arial"/>
                <a:cs typeface="Arial"/>
                <a:sym typeface="Arial"/>
              </a:rPr>
              <a:t>Trấn áp hoả hoạn</a:t>
            </a:r>
            <a:endParaRPr sz="1400" b="1" i="0" u="none" strike="noStrike" cap="none">
              <a:solidFill>
                <a:schemeClr val="lt1"/>
              </a:solidFill>
              <a:latin typeface="Arial"/>
              <a:ea typeface="Arial"/>
              <a:cs typeface="Arial"/>
              <a:sym typeface="Arial"/>
            </a:endParaRPr>
          </a:p>
        </p:txBody>
      </p:sp>
      <p:sp>
        <p:nvSpPr>
          <p:cNvPr id="209" name="Google Shape;209;p17"/>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0" name="Google Shape;210;p17"/>
          <p:cNvPicPr preferRelativeResize="0"/>
          <p:nvPr/>
        </p:nvPicPr>
        <p:blipFill rotWithShape="1">
          <a:blip r:embed="rId6">
            <a:alphaModFix/>
          </a:blip>
          <a:srcRect l="40253" t="25786" r="34816" b="25283"/>
          <a:stretch/>
        </p:blipFill>
        <p:spPr>
          <a:xfrm>
            <a:off x="8363058" y="709050"/>
            <a:ext cx="1075271" cy="540855"/>
          </a:xfrm>
          <a:prstGeom prst="rect">
            <a:avLst/>
          </a:prstGeom>
          <a:noFill/>
          <a:ln>
            <a:noFill/>
          </a:ln>
        </p:spPr>
      </p:pic>
      <p:pic>
        <p:nvPicPr>
          <p:cNvPr id="211" name="Google Shape;211;p17"/>
          <p:cNvPicPr preferRelativeResize="0"/>
          <p:nvPr/>
        </p:nvPicPr>
        <p:blipFill rotWithShape="1">
          <a:blip r:embed="rId7">
            <a:alphaModFix/>
          </a:blip>
          <a:srcRect/>
          <a:stretch/>
        </p:blipFill>
        <p:spPr>
          <a:xfrm>
            <a:off x="7481653" y="709050"/>
            <a:ext cx="1427928" cy="562106"/>
          </a:xfrm>
          <a:prstGeom prst="rect">
            <a:avLst/>
          </a:prstGeom>
          <a:noFill/>
          <a:ln>
            <a:noFill/>
          </a:ln>
        </p:spPr>
      </p:pic>
      <p:grpSp>
        <p:nvGrpSpPr>
          <p:cNvPr id="212" name="Google Shape;212;p17"/>
          <p:cNvGrpSpPr/>
          <p:nvPr/>
        </p:nvGrpSpPr>
        <p:grpSpPr>
          <a:xfrm>
            <a:off x="5835366" y="5674837"/>
            <a:ext cx="4071244" cy="1200629"/>
            <a:chOff x="5717106" y="5611499"/>
            <a:chExt cx="4075614" cy="1192107"/>
          </a:xfrm>
        </p:grpSpPr>
        <p:pic>
          <p:nvPicPr>
            <p:cNvPr id="213" name="Google Shape;213;p17"/>
            <p:cNvPicPr preferRelativeResize="0"/>
            <p:nvPr/>
          </p:nvPicPr>
          <p:blipFill rotWithShape="1">
            <a:blip r:embed="rId8">
              <a:alphaModFix/>
            </a:blip>
            <a:srcRect/>
            <a:stretch/>
          </p:blipFill>
          <p:spPr>
            <a:xfrm>
              <a:off x="6686255" y="5890607"/>
              <a:ext cx="563385" cy="817514"/>
            </a:xfrm>
            <a:prstGeom prst="rect">
              <a:avLst/>
            </a:prstGeom>
            <a:noFill/>
            <a:ln>
              <a:noFill/>
            </a:ln>
          </p:spPr>
        </p:pic>
        <p:pic>
          <p:nvPicPr>
            <p:cNvPr id="214" name="Google Shape;214;p17"/>
            <p:cNvPicPr preferRelativeResize="0"/>
            <p:nvPr/>
          </p:nvPicPr>
          <p:blipFill rotWithShape="1">
            <a:blip r:embed="rId9">
              <a:alphaModFix/>
            </a:blip>
            <a:srcRect/>
            <a:stretch/>
          </p:blipFill>
          <p:spPr>
            <a:xfrm>
              <a:off x="7540795" y="5888931"/>
              <a:ext cx="581148" cy="819190"/>
            </a:xfrm>
            <a:prstGeom prst="rect">
              <a:avLst/>
            </a:prstGeom>
            <a:noFill/>
            <a:ln>
              <a:noFill/>
            </a:ln>
          </p:spPr>
        </p:pic>
        <p:pic>
          <p:nvPicPr>
            <p:cNvPr id="215" name="Google Shape;215;p17"/>
            <p:cNvPicPr preferRelativeResize="0"/>
            <p:nvPr/>
          </p:nvPicPr>
          <p:blipFill rotWithShape="1">
            <a:blip r:embed="rId10">
              <a:alphaModFix/>
            </a:blip>
            <a:srcRect/>
            <a:stretch/>
          </p:blipFill>
          <p:spPr>
            <a:xfrm>
              <a:off x="5894741" y="5879324"/>
              <a:ext cx="580865" cy="817514"/>
            </a:xfrm>
            <a:prstGeom prst="rect">
              <a:avLst/>
            </a:prstGeom>
            <a:noFill/>
            <a:ln>
              <a:noFill/>
            </a:ln>
          </p:spPr>
        </p:pic>
        <p:pic>
          <p:nvPicPr>
            <p:cNvPr id="216" name="Google Shape;216;p17"/>
            <p:cNvPicPr preferRelativeResize="0"/>
            <p:nvPr/>
          </p:nvPicPr>
          <p:blipFill rotWithShape="1">
            <a:blip r:embed="rId11">
              <a:alphaModFix/>
            </a:blip>
            <a:srcRect/>
            <a:stretch/>
          </p:blipFill>
          <p:spPr>
            <a:xfrm>
              <a:off x="8687908" y="5611499"/>
              <a:ext cx="775794" cy="1180814"/>
            </a:xfrm>
            <a:prstGeom prst="rect">
              <a:avLst/>
            </a:prstGeom>
            <a:noFill/>
            <a:ln>
              <a:noFill/>
            </a:ln>
          </p:spPr>
        </p:pic>
        <p:sp>
          <p:nvSpPr>
            <p:cNvPr id="217" name="Google Shape;217;p17"/>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218" name="Google Shape;218;p17"/>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219" name="Google Shape;219;p17"/>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220" name="Google Shape;220;p17"/>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8" name="다이아몬드 27">
            <a:extLst>
              <a:ext uri="{FF2B5EF4-FFF2-40B4-BE49-F238E27FC236}">
                <a16:creationId xmlns:a16="http://schemas.microsoft.com/office/drawing/2014/main" id="{118ABB24-466C-4DFE-81ED-04A521BD891E}"/>
              </a:ext>
            </a:extLst>
          </p:cNvPr>
          <p:cNvSpPr/>
          <p:nvPr/>
        </p:nvSpPr>
        <p:spPr>
          <a:xfrm>
            <a:off x="4458569" y="1897036"/>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9" name="다이아몬드 28">
            <a:extLst>
              <a:ext uri="{FF2B5EF4-FFF2-40B4-BE49-F238E27FC236}">
                <a16:creationId xmlns:a16="http://schemas.microsoft.com/office/drawing/2014/main" id="{4E48F710-03F6-4C05-B7DF-2AB0BF433905}"/>
              </a:ext>
            </a:extLst>
          </p:cNvPr>
          <p:cNvSpPr/>
          <p:nvPr/>
        </p:nvSpPr>
        <p:spPr>
          <a:xfrm>
            <a:off x="4458569" y="4222238"/>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8"/>
          <p:cNvPicPr preferRelativeResize="0"/>
          <p:nvPr/>
        </p:nvPicPr>
        <p:blipFill rotWithShape="1">
          <a:blip r:embed="rId3">
            <a:alphaModFix/>
          </a:blip>
          <a:srcRect/>
          <a:stretch/>
        </p:blipFill>
        <p:spPr>
          <a:xfrm>
            <a:off x="456" y="0"/>
            <a:ext cx="9897192" cy="6875463"/>
          </a:xfrm>
          <a:prstGeom prst="rect">
            <a:avLst/>
          </a:prstGeom>
          <a:noFill/>
          <a:ln>
            <a:noFill/>
          </a:ln>
        </p:spPr>
      </p:pic>
      <p:sp>
        <p:nvSpPr>
          <p:cNvPr id="227" name="Google Shape;227;p18"/>
          <p:cNvSpPr/>
          <p:nvPr/>
        </p:nvSpPr>
        <p:spPr>
          <a:xfrm>
            <a:off x="418218" y="229726"/>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ko-KR" sz="2600" b="1" i="0" u="none" strike="noStrike" cap="none" dirty="0">
                <a:solidFill>
                  <a:schemeClr val="lt1"/>
                </a:solidFill>
                <a:latin typeface="Calibri"/>
                <a:ea typeface="Calibri"/>
                <a:cs typeface="Calibri"/>
                <a:sym typeface="Calibri"/>
              </a:rPr>
              <a:t>3</a:t>
            </a:r>
            <a:endParaRPr sz="2600" b="1" i="0" u="none" strike="noStrike" cap="none" dirty="0">
              <a:solidFill>
                <a:schemeClr val="lt1"/>
              </a:solidFill>
              <a:latin typeface="Calibri"/>
              <a:ea typeface="Calibri"/>
              <a:cs typeface="Calibri"/>
              <a:sym typeface="Calibri"/>
            </a:endParaRPr>
          </a:p>
        </p:txBody>
      </p:sp>
      <p:sp>
        <p:nvSpPr>
          <p:cNvPr id="228" name="Google Shape;228;p18"/>
          <p:cNvSpPr/>
          <p:nvPr/>
        </p:nvSpPr>
        <p:spPr>
          <a:xfrm>
            <a:off x="4465753" y="1670709"/>
            <a:ext cx="6231841" cy="1292700"/>
          </a:xfrm>
          <a:prstGeom prst="rect">
            <a:avLst/>
          </a:prstGeom>
          <a:noFill/>
          <a:ln>
            <a:noFill/>
          </a:ln>
        </p:spPr>
        <p:txBody>
          <a:bodyPr spcFirstLastPara="1" wrap="square" lIns="91425" tIns="45700" rIns="91425" bIns="45700" anchor="t" anchorCtr="0">
            <a:noAutofit/>
          </a:bodyPr>
          <a:lstStyle/>
          <a:p>
            <a:pPr marR="0" lvl="0" algn="just" rtl="0">
              <a:lnSpc>
                <a:spcPct val="150000"/>
              </a:lnSpc>
              <a:spcBef>
                <a:spcPts val="0"/>
              </a:spcBef>
              <a:spcAft>
                <a:spcPts val="0"/>
              </a:spcAft>
            </a:pPr>
            <a:r>
              <a:rPr lang="en-US" altLang="ko-KR" b="1" dirty="0"/>
              <a:t>       -  </a:t>
            </a:r>
            <a:r>
              <a:rPr lang="ko-KR" b="1" i="0" u="none" strike="noStrike" cap="none" dirty="0" err="1">
                <a:solidFill>
                  <a:srgbClr val="000000"/>
                </a:solidFill>
                <a:latin typeface="Arial"/>
                <a:ea typeface="Arial"/>
                <a:cs typeface="Arial"/>
                <a:sym typeface="Arial"/>
              </a:rPr>
              <a:t>Cứu</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trợ</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người</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gặp</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phải</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tai</a:t>
            </a:r>
            <a:r>
              <a:rPr lang="ko-KR" b="1" i="0" u="none" strike="noStrike" cap="none" dirty="0">
                <a:solidFill>
                  <a:srgbClr val="000000"/>
                </a:solidFill>
                <a:latin typeface="Arial"/>
                <a:ea typeface="Arial"/>
                <a:cs typeface="Arial"/>
                <a:sym typeface="Arial"/>
              </a:rPr>
              <a:t> </a:t>
            </a:r>
            <a:endParaRPr lang="en-US" altLang="ko-KR" b="1" i="0" u="none" strike="noStrike" cap="none" dirty="0">
              <a:solidFill>
                <a:srgbClr val="000000"/>
              </a:solidFill>
              <a:latin typeface="Arial"/>
              <a:ea typeface="Arial"/>
              <a:cs typeface="Arial"/>
              <a:sym typeface="Arial"/>
            </a:endParaRPr>
          </a:p>
          <a:p>
            <a:pPr marR="0" lvl="0" algn="just" rtl="0">
              <a:lnSpc>
                <a:spcPct val="150000"/>
              </a:lnSpc>
              <a:spcBef>
                <a:spcPts val="0"/>
              </a:spcBef>
              <a:spcAft>
                <a:spcPts val="0"/>
              </a:spcAft>
            </a:pPr>
            <a:r>
              <a:rPr lang="en-US" altLang="ko-KR" b="1" dirty="0"/>
              <a:t>          </a:t>
            </a:r>
            <a:r>
              <a:rPr lang="ko-KR" b="1" i="0" u="none" strike="noStrike" cap="none" dirty="0" err="1">
                <a:solidFill>
                  <a:srgbClr val="000000"/>
                </a:solidFill>
                <a:latin typeface="Arial"/>
                <a:ea typeface="Arial"/>
                <a:cs typeface="Arial"/>
                <a:sym typeface="Arial"/>
              </a:rPr>
              <a:t>nạn</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do</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thiên</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tai,hoả</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hoạn</a:t>
            </a:r>
            <a:endParaRPr b="1"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altLang="ko-KR" sz="1200" b="1" i="0" u="none" strike="noStrike" cap="none" dirty="0">
                <a:solidFill>
                  <a:srgbClr val="000000"/>
                </a:solidFill>
                <a:latin typeface="Arial"/>
                <a:ea typeface="Arial"/>
                <a:cs typeface="Arial"/>
                <a:sym typeface="Arial"/>
              </a:rPr>
              <a:t>        </a:t>
            </a:r>
            <a:r>
              <a:rPr lang="ko-KR" sz="1200" b="1" i="0" u="none" strike="noStrike" cap="none" dirty="0">
                <a:solidFill>
                  <a:srgbClr val="000000"/>
                </a:solidFill>
                <a:latin typeface="Arial"/>
                <a:ea typeface="Arial"/>
                <a:cs typeface="Arial"/>
                <a:sym typeface="Arial"/>
              </a:rPr>
              <a:t>-</a:t>
            </a:r>
            <a:r>
              <a:rPr lang="ko-KR" b="1" i="0" u="none" strike="noStrike" cap="none" dirty="0">
                <a:solidFill>
                  <a:srgbClr val="000000"/>
                </a:solidFill>
                <a:latin typeface="Arial"/>
                <a:ea typeface="Arial"/>
                <a:cs typeface="Arial"/>
                <a:sym typeface="Arial"/>
              </a:rPr>
              <a:t> </a:t>
            </a:r>
            <a:r>
              <a:rPr lang="en-US" alt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Cứu</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trợ</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hàng</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không,tai</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nạn</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sông</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nước,leo</a:t>
            </a:r>
            <a:r>
              <a:rPr lang="ko-KR" b="1" i="0" u="none" strike="noStrike" cap="none" dirty="0">
                <a:solidFill>
                  <a:srgbClr val="000000"/>
                </a:solidFill>
                <a:latin typeface="Arial"/>
                <a:ea typeface="Arial"/>
                <a:cs typeface="Arial"/>
                <a:sym typeface="Arial"/>
              </a:rPr>
              <a:t> </a:t>
            </a:r>
            <a:r>
              <a:rPr lang="ko-KR" b="1" i="0" u="none" strike="noStrike" cap="none" dirty="0" err="1">
                <a:solidFill>
                  <a:srgbClr val="000000"/>
                </a:solidFill>
                <a:latin typeface="Arial"/>
                <a:ea typeface="Arial"/>
                <a:cs typeface="Arial"/>
                <a:sym typeface="Arial"/>
              </a:rPr>
              <a:t>núi</a:t>
            </a:r>
            <a:endParaRPr sz="1200" b="0" i="0" u="none" strike="noStrike" cap="none" dirty="0">
              <a:solidFill>
                <a:srgbClr val="000000"/>
              </a:solidFill>
              <a:latin typeface="Arial"/>
              <a:ea typeface="Arial"/>
              <a:cs typeface="Arial"/>
              <a:sym typeface="Arial"/>
            </a:endParaRPr>
          </a:p>
        </p:txBody>
      </p:sp>
      <p:sp>
        <p:nvSpPr>
          <p:cNvPr id="229" name="Google Shape;229;p18"/>
          <p:cNvSpPr txBox="1">
            <a:spLocks noGrp="1"/>
          </p:cNvSpPr>
          <p:nvPr>
            <p:ph type="sldNum" idx="12"/>
          </p:nvPr>
        </p:nvSpPr>
        <p:spPr>
          <a:xfrm>
            <a:off x="3835719" y="6447670"/>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altLang="ko-KR" dirty="0"/>
              <a:t>4</a:t>
            </a:r>
            <a:endParaRPr dirty="0"/>
          </a:p>
        </p:txBody>
      </p:sp>
      <p:sp>
        <p:nvSpPr>
          <p:cNvPr id="230" name="Google Shape;230;p18"/>
          <p:cNvSpPr/>
          <p:nvPr/>
        </p:nvSpPr>
        <p:spPr>
          <a:xfrm>
            <a:off x="4639101" y="4270743"/>
            <a:ext cx="4916100" cy="2125800"/>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Clr>
                <a:srgbClr val="000000"/>
              </a:buClr>
              <a:buSzPts val="2000"/>
              <a:buFont typeface="Arial"/>
              <a:buNone/>
            </a:pPr>
            <a:endParaRPr sz="1800" b="1" i="0" u="none" strike="noStrike" cap="none" dirty="0">
              <a:solidFill>
                <a:srgbClr val="000000"/>
              </a:solidFill>
              <a:latin typeface="Malgun Gothic"/>
              <a:ea typeface="Malgun Gothic"/>
              <a:cs typeface="Malgun Gothic"/>
              <a:sym typeface="Malgun Gothic"/>
            </a:endParaRPr>
          </a:p>
          <a:p>
            <a:pPr marL="0" marR="0" lvl="0" indent="0" rtl="0">
              <a:lnSpc>
                <a:spcPct val="150000"/>
              </a:lnSpc>
              <a:spcBef>
                <a:spcPts val="0"/>
              </a:spcBef>
              <a:spcAft>
                <a:spcPts val="0"/>
              </a:spcAft>
              <a:buClr>
                <a:srgbClr val="000000"/>
              </a:buClr>
              <a:buSzPts val="2000"/>
              <a:buFont typeface="Arial"/>
              <a:buNone/>
            </a:pPr>
            <a:r>
              <a:rPr lang="en-US" alt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An</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toàn</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trong</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sinh</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hoạt</a:t>
            </a:r>
            <a:r>
              <a:rPr lang="ko-KR" sz="1800" b="1" dirty="0">
                <a:latin typeface="Malgun Gothic"/>
                <a:ea typeface="Malgun Gothic"/>
                <a:cs typeface="Malgun Gothic"/>
                <a:sym typeface="Malgun Gothic"/>
              </a:rPr>
              <a:t/>
            </a:r>
            <a:br>
              <a:rPr lang="ko-KR" sz="1800" b="1" dirty="0">
                <a:latin typeface="Malgun Gothic"/>
                <a:ea typeface="Malgun Gothic"/>
                <a:cs typeface="Malgun Gothic"/>
                <a:sym typeface="Malgun Gothic"/>
              </a:rPr>
            </a:br>
            <a:r>
              <a:rPr lang="ko-KR" b="1" i="0" u="none" strike="noStrike" cap="none" dirty="0">
                <a:solidFill>
                  <a:srgbClr val="000000"/>
                </a:solidFill>
                <a:latin typeface="Malgun Gothic"/>
                <a:ea typeface="Malgun Gothic"/>
                <a:cs typeface="Malgun Gothic"/>
                <a:sym typeface="Malgun Gothic"/>
              </a:rPr>
              <a:t> </a:t>
            </a:r>
            <a:r>
              <a:rPr lang="en-US" altLang="ko-KR" b="1" i="0" u="none" strike="noStrike" cap="none" dirty="0">
                <a:solidFill>
                  <a:srgbClr val="000000"/>
                </a:solidFill>
                <a:latin typeface="Malgun Gothic"/>
                <a:ea typeface="Malgun Gothic"/>
                <a:cs typeface="Malgun Gothic"/>
                <a:sym typeface="Malgun Gothic"/>
              </a:rPr>
              <a:t> </a:t>
            </a:r>
            <a:r>
              <a:rPr lang="ko-KR" b="1" i="0" u="none" strike="noStrike" cap="none" dirty="0">
                <a:solidFill>
                  <a:srgbClr val="000000"/>
                </a:solidFill>
                <a:latin typeface="Malgun Gothic"/>
                <a:ea typeface="Malgun Gothic"/>
                <a:cs typeface="Malgun Gothic"/>
                <a:sym typeface="Malgun Gothic"/>
              </a:rPr>
              <a:t>- </a:t>
            </a:r>
            <a:r>
              <a:rPr lang="en-US" alt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Kiểm</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tra</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lỗi</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kĩ</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thuật</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thiết</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bị</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phòng</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cháy</a:t>
            </a:r>
            <a:r>
              <a:rPr lang="ko-KR" b="1" i="0" u="none" strike="noStrike" cap="none" dirty="0">
                <a:solidFill>
                  <a:srgbClr val="000000"/>
                </a:solidFill>
                <a:latin typeface="Malgun Gothic"/>
                <a:ea typeface="Malgun Gothic"/>
                <a:cs typeface="Malgun Gothic"/>
                <a:sym typeface="Malgun Gothic"/>
              </a:rPr>
              <a:t/>
            </a:r>
            <a:br>
              <a:rPr lang="ko-KR" b="1" i="0" u="none" strike="noStrike" cap="none" dirty="0">
                <a:solidFill>
                  <a:srgbClr val="000000"/>
                </a:solidFill>
                <a:latin typeface="Malgun Gothic"/>
                <a:ea typeface="Malgun Gothic"/>
                <a:cs typeface="Malgun Gothic"/>
                <a:sym typeface="Malgun Gothic"/>
              </a:rPr>
            </a:br>
            <a:r>
              <a:rPr lang="ko-KR" b="1" dirty="0">
                <a:latin typeface="Malgun Gothic"/>
                <a:ea typeface="Malgun Gothic"/>
                <a:cs typeface="Malgun Gothic"/>
                <a:sym typeface="Malgun Gothic"/>
              </a:rPr>
              <a:t> </a:t>
            </a:r>
            <a:r>
              <a:rPr lang="en-US" altLang="ko-KR" b="1" dirty="0">
                <a:latin typeface="Malgun Gothic"/>
                <a:ea typeface="Malgun Gothic"/>
                <a:cs typeface="Malgun Gothic"/>
                <a:sym typeface="Malgun Gothic"/>
              </a:rPr>
              <a:t> </a:t>
            </a:r>
            <a:r>
              <a:rPr lang="ko-KR" b="1" dirty="0">
                <a:latin typeface="Malgun Gothic"/>
                <a:ea typeface="Malgun Gothic"/>
                <a:cs typeface="Malgun Gothic"/>
                <a:sym typeface="Malgun Gothic"/>
              </a:rPr>
              <a:t>- </a:t>
            </a:r>
            <a:r>
              <a:rPr lang="en-US" altLang="ko-KR" b="1" dirty="0">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Loại</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bỏ</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động</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vật</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nguy</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hiểm</a:t>
            </a:r>
            <a:r>
              <a:rPr lang="ko-KR" b="1" i="0" u="none" strike="noStrike" cap="none" dirty="0">
                <a:solidFill>
                  <a:srgbClr val="000000"/>
                </a:solidFill>
                <a:latin typeface="Malgun Gothic"/>
                <a:ea typeface="Malgun Gothic"/>
                <a:cs typeface="Malgun Gothic"/>
                <a:sym typeface="Malgun Gothic"/>
              </a:rPr>
              <a:t>(</a:t>
            </a:r>
            <a:r>
              <a:rPr lang="ko-KR" b="1" i="0" u="none" strike="noStrike" cap="none" dirty="0" err="1">
                <a:solidFill>
                  <a:srgbClr val="000000"/>
                </a:solidFill>
                <a:latin typeface="Malgun Gothic"/>
                <a:ea typeface="Malgun Gothic"/>
                <a:cs typeface="Malgun Gothic"/>
                <a:sym typeface="Malgun Gothic"/>
              </a:rPr>
              <a:t>rắn,ngựa,lợn</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hoang</a:t>
            </a:r>
            <a:r>
              <a:rPr lang="ko-KR" b="1" i="0" u="none" strike="noStrike" cap="none" dirty="0">
                <a:solidFill>
                  <a:srgbClr val="000000"/>
                </a:solidFill>
                <a:latin typeface="Malgun Gothic"/>
                <a:ea typeface="Malgun Gothic"/>
                <a:cs typeface="Malgun Gothic"/>
                <a:sym typeface="Malgun Gothic"/>
              </a:rPr>
              <a:t>) </a:t>
            </a:r>
            <a:endParaRPr b="1" i="0" u="none" strike="noStrike" cap="none" dirty="0">
              <a:solidFill>
                <a:srgbClr val="000000"/>
              </a:solidFill>
              <a:latin typeface="Malgun Gothic"/>
              <a:ea typeface="Malgun Gothic"/>
              <a:cs typeface="Malgun Gothic"/>
              <a:sym typeface="Malgun Gothic"/>
            </a:endParaRPr>
          </a:p>
        </p:txBody>
      </p:sp>
      <p:pic>
        <p:nvPicPr>
          <p:cNvPr id="231" name="Google Shape;231;p18"/>
          <p:cNvPicPr preferRelativeResize="0"/>
          <p:nvPr/>
        </p:nvPicPr>
        <p:blipFill rotWithShape="1">
          <a:blip r:embed="rId4">
            <a:alphaModFix/>
          </a:blip>
          <a:srcRect/>
          <a:stretch/>
        </p:blipFill>
        <p:spPr>
          <a:xfrm>
            <a:off x="1080000" y="1692000"/>
            <a:ext cx="3189860" cy="2127636"/>
          </a:xfrm>
          <a:prstGeom prst="rect">
            <a:avLst/>
          </a:prstGeom>
          <a:noFill/>
          <a:ln>
            <a:noFill/>
          </a:ln>
        </p:spPr>
      </p:pic>
      <p:sp>
        <p:nvSpPr>
          <p:cNvPr id="232" name="Google Shape;232;p18"/>
          <p:cNvSpPr/>
          <p:nvPr/>
        </p:nvSpPr>
        <p:spPr>
          <a:xfrm>
            <a:off x="1079999" y="1451716"/>
            <a:ext cx="1909385" cy="448406"/>
          </a:xfrm>
          <a:prstGeom prst="roundRect">
            <a:avLst>
              <a:gd name="adj" fmla="val 50000"/>
            </a:avLst>
          </a:prstGeom>
          <a:solidFill>
            <a:srgbClr val="1F4E7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Malgun Gothic"/>
              <a:ea typeface="Malgun Gothic"/>
              <a:cs typeface="Malgun Gothic"/>
              <a:sym typeface="Malgun Gothic"/>
            </a:endParaRPr>
          </a:p>
        </p:txBody>
      </p:sp>
      <p:sp>
        <p:nvSpPr>
          <p:cNvPr id="233" name="Google Shape;233;p18"/>
          <p:cNvSpPr/>
          <p:nvPr/>
        </p:nvSpPr>
        <p:spPr>
          <a:xfrm>
            <a:off x="1288556" y="1489436"/>
            <a:ext cx="1492269" cy="33150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ko-KR" sz="1400" b="1" i="0" u="none" strike="noStrike" cap="none">
                <a:solidFill>
                  <a:srgbClr val="FFFFFF"/>
                </a:solidFill>
                <a:latin typeface="Malgun Gothic"/>
                <a:ea typeface="Malgun Gothic"/>
                <a:cs typeface="Malgun Gothic"/>
                <a:sym typeface="Malgun Gothic"/>
              </a:rPr>
              <a:t>Cứu trợ cấp cứu</a:t>
            </a:r>
            <a:endParaRPr sz="1400" b="0" i="0" u="none" strike="noStrike" cap="none">
              <a:solidFill>
                <a:srgbClr val="000000"/>
              </a:solidFill>
              <a:latin typeface="Arial"/>
              <a:ea typeface="Arial"/>
              <a:cs typeface="Arial"/>
              <a:sym typeface="Arial"/>
            </a:endParaRPr>
          </a:p>
        </p:txBody>
      </p:sp>
      <p:pic>
        <p:nvPicPr>
          <p:cNvPr id="234" name="Google Shape;234;p18"/>
          <p:cNvPicPr preferRelativeResize="0"/>
          <p:nvPr/>
        </p:nvPicPr>
        <p:blipFill rotWithShape="1">
          <a:blip r:embed="rId5">
            <a:alphaModFix/>
          </a:blip>
          <a:srcRect/>
          <a:stretch/>
        </p:blipFill>
        <p:spPr>
          <a:xfrm>
            <a:off x="1080000" y="4081644"/>
            <a:ext cx="3189860" cy="2125742"/>
          </a:xfrm>
          <a:prstGeom prst="rect">
            <a:avLst/>
          </a:prstGeom>
          <a:noFill/>
          <a:ln>
            <a:noFill/>
          </a:ln>
        </p:spPr>
      </p:pic>
      <p:sp>
        <p:nvSpPr>
          <p:cNvPr id="235" name="Google Shape;235;p18"/>
          <p:cNvSpPr/>
          <p:nvPr/>
        </p:nvSpPr>
        <p:spPr>
          <a:xfrm>
            <a:off x="1080000" y="3888000"/>
            <a:ext cx="1909384" cy="313667"/>
          </a:xfrm>
          <a:prstGeom prst="roundRect">
            <a:avLst>
              <a:gd name="adj" fmla="val 50000"/>
            </a:avLst>
          </a:prstGeom>
          <a:solidFill>
            <a:srgbClr val="1F4E7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FFFFFF"/>
              </a:solidFill>
              <a:latin typeface="Malgun Gothic"/>
              <a:ea typeface="Malgun Gothic"/>
              <a:cs typeface="Malgun Gothic"/>
              <a:sym typeface="Malgun Gothic"/>
            </a:endParaRPr>
          </a:p>
        </p:txBody>
      </p:sp>
      <p:sp>
        <p:nvSpPr>
          <p:cNvPr id="236" name="Google Shape;236;p18"/>
          <p:cNvSpPr/>
          <p:nvPr/>
        </p:nvSpPr>
        <p:spPr>
          <a:xfrm>
            <a:off x="1240198" y="3888000"/>
            <a:ext cx="1588984" cy="33150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ko-KR" sz="1400" b="1" i="0" u="none" strike="noStrike" cap="none">
                <a:solidFill>
                  <a:srgbClr val="FFFFFF"/>
                </a:solidFill>
                <a:latin typeface="Malgun Gothic"/>
                <a:ea typeface="Malgun Gothic"/>
                <a:cs typeface="Malgun Gothic"/>
                <a:sym typeface="Malgun Gothic"/>
              </a:rPr>
              <a:t>Đảm bảo an toàn</a:t>
            </a:r>
            <a:endParaRPr sz="1400" b="0" i="0" u="none" strike="noStrike" cap="none">
              <a:solidFill>
                <a:srgbClr val="000000"/>
              </a:solidFill>
              <a:latin typeface="Arial"/>
              <a:ea typeface="Arial"/>
              <a:cs typeface="Arial"/>
              <a:sym typeface="Arial"/>
            </a:endParaRPr>
          </a:p>
        </p:txBody>
      </p:sp>
      <p:sp>
        <p:nvSpPr>
          <p:cNvPr id="237" name="Google Shape;237;p18"/>
          <p:cNvSpPr/>
          <p:nvPr/>
        </p:nvSpPr>
        <p:spPr>
          <a:xfrm>
            <a:off x="4713067" y="2761054"/>
            <a:ext cx="6837067" cy="12927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2000"/>
              <a:buFont typeface="Arial"/>
              <a:buNone/>
            </a:pPr>
            <a:r>
              <a:rPr lang="ko-KR" sz="1800" b="1" i="0" u="none" strike="noStrike" cap="none" dirty="0" err="1">
                <a:solidFill>
                  <a:srgbClr val="000000"/>
                </a:solidFill>
                <a:latin typeface="Malgun Gothic"/>
                <a:ea typeface="Malgun Gothic"/>
                <a:cs typeface="Malgun Gothic"/>
                <a:sym typeface="Malgun Gothic"/>
              </a:rPr>
              <a:t>Cấp</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cứu</a:t>
            </a:r>
            <a:endParaRPr sz="1800" b="1" i="0" u="none" strike="noStrike" cap="none" dirty="0">
              <a:solidFill>
                <a:srgbClr val="000000"/>
              </a:solidFill>
              <a:latin typeface="Malgun Gothic"/>
              <a:ea typeface="Malgun Gothic"/>
              <a:cs typeface="Malgun Gothic"/>
              <a:sym typeface="Malgun Gothic"/>
            </a:endParaRPr>
          </a:p>
          <a:p>
            <a:pPr marL="0" marR="0" lvl="0" indent="0" algn="just" rtl="0">
              <a:lnSpc>
                <a:spcPct val="150000"/>
              </a:lnSpc>
              <a:spcBef>
                <a:spcPts val="0"/>
              </a:spcBef>
              <a:spcAft>
                <a:spcPts val="0"/>
              </a:spcAft>
              <a:buClr>
                <a:srgbClr val="000000"/>
              </a:buClr>
              <a:buSzPts val="1600"/>
              <a:buFont typeface="Arial"/>
              <a:buNone/>
            </a:pPr>
            <a:r>
              <a:rPr lang="ko-KR" b="1" i="0" u="none" strike="noStrike" cap="none" dirty="0">
                <a:solidFill>
                  <a:srgbClr val="000000"/>
                </a:solidFill>
                <a:latin typeface="Malgun Gothic"/>
                <a:ea typeface="Malgun Gothic"/>
                <a:cs typeface="Malgun Gothic"/>
                <a:sym typeface="Malgun Gothic"/>
              </a:rPr>
              <a:t> - </a:t>
            </a:r>
            <a:r>
              <a:rPr lang="en-US" alt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Ứng</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cứu</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nhanh</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với</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những</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người</a:t>
            </a:r>
            <a:r>
              <a:rPr lang="ko-KR" b="1" i="0" u="none" strike="noStrike" cap="none" dirty="0">
                <a:solidFill>
                  <a:srgbClr val="000000"/>
                </a:solidFill>
                <a:latin typeface="Malgun Gothic"/>
                <a:ea typeface="Malgun Gothic"/>
                <a:cs typeface="Malgun Gothic"/>
                <a:sym typeface="Malgun Gothic"/>
              </a:rPr>
              <a:t> </a:t>
            </a:r>
            <a:endParaRPr lang="en-US" altLang="ko-KR" b="1" i="0" u="none" strike="noStrike" cap="none" dirty="0">
              <a:solidFill>
                <a:srgbClr val="000000"/>
              </a:solidFill>
              <a:latin typeface="Malgun Gothic"/>
              <a:ea typeface="Malgun Gothic"/>
              <a:cs typeface="Malgun Gothic"/>
              <a:sym typeface="Malgun Gothic"/>
            </a:endParaRPr>
          </a:p>
          <a:p>
            <a:pPr marL="0" marR="0" lvl="0" indent="0" algn="just" rtl="0">
              <a:lnSpc>
                <a:spcPct val="150000"/>
              </a:lnSpc>
              <a:spcBef>
                <a:spcPts val="0"/>
              </a:spcBef>
              <a:spcAft>
                <a:spcPts val="0"/>
              </a:spcAft>
              <a:buClr>
                <a:srgbClr val="000000"/>
              </a:buClr>
              <a:buSzPts val="1600"/>
              <a:buFont typeface="Arial"/>
              <a:buNone/>
            </a:pPr>
            <a:r>
              <a:rPr lang="en-US" altLang="ko-KR" b="1" dirty="0">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bị</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thương</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cần</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hỗ</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trợ</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kịp</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thời</a:t>
            </a:r>
            <a:endParaRPr b="1" i="0" u="none" strike="noStrike" cap="none" dirty="0">
              <a:solidFill>
                <a:srgbClr val="000000"/>
              </a:solidFill>
              <a:latin typeface="Malgun Gothic"/>
              <a:ea typeface="Malgun Gothic"/>
              <a:cs typeface="Malgun Gothic"/>
              <a:sym typeface="Malgun Gothic"/>
            </a:endParaRPr>
          </a:p>
          <a:p>
            <a:pPr marL="0" marR="0" lvl="0" indent="0" algn="just" rtl="0">
              <a:lnSpc>
                <a:spcPct val="150000"/>
              </a:lnSpc>
              <a:spcBef>
                <a:spcPts val="0"/>
              </a:spcBef>
              <a:spcAft>
                <a:spcPts val="0"/>
              </a:spcAft>
              <a:buClr>
                <a:srgbClr val="000000"/>
              </a:buClr>
              <a:buSzPts val="1600"/>
              <a:buFont typeface="Arial"/>
              <a:buNone/>
            </a:pPr>
            <a:r>
              <a:rPr lang="ko-KR" b="1" i="0" u="none" strike="noStrike" cap="none" dirty="0">
                <a:solidFill>
                  <a:srgbClr val="000000"/>
                </a:solidFill>
                <a:latin typeface="Malgun Gothic"/>
                <a:ea typeface="Malgun Gothic"/>
                <a:cs typeface="Malgun Gothic"/>
                <a:sym typeface="Malgun Gothic"/>
              </a:rPr>
              <a:t> - </a:t>
            </a:r>
            <a:r>
              <a:rPr lang="en-US" alt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Đưa</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bệnh</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nhân</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đến</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đúng</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cơ</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sở</a:t>
            </a:r>
            <a:r>
              <a:rPr lang="ko-KR" b="1" i="0" u="none" strike="noStrike" cap="none" dirty="0">
                <a:solidFill>
                  <a:srgbClr val="000000"/>
                </a:solidFill>
                <a:latin typeface="Malgun Gothic"/>
                <a:ea typeface="Malgun Gothic"/>
                <a:cs typeface="Malgun Gothic"/>
                <a:sym typeface="Malgun Gothic"/>
              </a:rPr>
              <a:t> </a:t>
            </a:r>
            <a:endParaRPr lang="en-US" altLang="ko-KR" b="1" i="0" u="none" strike="noStrike" cap="none" dirty="0">
              <a:solidFill>
                <a:srgbClr val="000000"/>
              </a:solidFill>
              <a:latin typeface="Malgun Gothic"/>
              <a:ea typeface="Malgun Gothic"/>
              <a:cs typeface="Malgun Gothic"/>
              <a:sym typeface="Malgun Gothic"/>
            </a:endParaRPr>
          </a:p>
          <a:p>
            <a:pPr marL="0" marR="0" lvl="0" indent="0" algn="just" rtl="0">
              <a:lnSpc>
                <a:spcPct val="150000"/>
              </a:lnSpc>
              <a:spcBef>
                <a:spcPts val="0"/>
              </a:spcBef>
              <a:spcAft>
                <a:spcPts val="0"/>
              </a:spcAft>
              <a:buClr>
                <a:srgbClr val="000000"/>
              </a:buClr>
              <a:buSzPts val="1600"/>
              <a:buFont typeface="Arial"/>
              <a:buNone/>
            </a:pPr>
            <a:r>
              <a:rPr lang="en-US" altLang="ko-KR" b="1" dirty="0">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y</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tế</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trong</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trường</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hợp</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khẩn</a:t>
            </a:r>
            <a:r>
              <a:rPr lang="ko-KR" b="1" i="0" u="none" strike="noStrike" cap="none" dirty="0">
                <a:solidFill>
                  <a:srgbClr val="000000"/>
                </a:solidFill>
                <a:latin typeface="Malgun Gothic"/>
                <a:ea typeface="Malgun Gothic"/>
                <a:cs typeface="Malgun Gothic"/>
                <a:sym typeface="Malgun Gothic"/>
              </a:rPr>
              <a:t>  </a:t>
            </a:r>
            <a:r>
              <a:rPr lang="ko-KR" b="1" i="0" u="none" strike="noStrike" cap="none" dirty="0" err="1">
                <a:solidFill>
                  <a:srgbClr val="000000"/>
                </a:solidFill>
                <a:latin typeface="Malgun Gothic"/>
                <a:ea typeface="Malgun Gothic"/>
                <a:cs typeface="Malgun Gothic"/>
                <a:sym typeface="Malgun Gothic"/>
              </a:rPr>
              <a:t>cấp</a:t>
            </a:r>
            <a:endParaRPr b="1" i="0" u="none" strike="noStrike" cap="none" dirty="0">
              <a:solidFill>
                <a:srgbClr val="000000"/>
              </a:solidFill>
              <a:latin typeface="Malgun Gothic"/>
              <a:ea typeface="Malgun Gothic"/>
              <a:cs typeface="Malgun Gothic"/>
              <a:sym typeface="Malgun Gothic"/>
            </a:endParaRPr>
          </a:p>
        </p:txBody>
      </p:sp>
      <p:sp>
        <p:nvSpPr>
          <p:cNvPr id="241" name="Google Shape;241;p18"/>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42" name="Google Shape;242;p18"/>
          <p:cNvPicPr preferRelativeResize="0"/>
          <p:nvPr/>
        </p:nvPicPr>
        <p:blipFill rotWithShape="1">
          <a:blip r:embed="rId6">
            <a:alphaModFix/>
          </a:blip>
          <a:srcRect l="40253" t="25786" r="34816" b="25283"/>
          <a:stretch/>
        </p:blipFill>
        <p:spPr>
          <a:xfrm>
            <a:off x="8363058" y="709050"/>
            <a:ext cx="1075271" cy="540855"/>
          </a:xfrm>
          <a:prstGeom prst="rect">
            <a:avLst/>
          </a:prstGeom>
          <a:noFill/>
          <a:ln>
            <a:noFill/>
          </a:ln>
        </p:spPr>
      </p:pic>
      <p:pic>
        <p:nvPicPr>
          <p:cNvPr id="243" name="Google Shape;243;p18"/>
          <p:cNvPicPr preferRelativeResize="0"/>
          <p:nvPr/>
        </p:nvPicPr>
        <p:blipFill rotWithShape="1">
          <a:blip r:embed="rId7">
            <a:alphaModFix/>
          </a:blip>
          <a:srcRect/>
          <a:stretch/>
        </p:blipFill>
        <p:spPr>
          <a:xfrm>
            <a:off x="7481653" y="709050"/>
            <a:ext cx="1427928" cy="562106"/>
          </a:xfrm>
          <a:prstGeom prst="rect">
            <a:avLst/>
          </a:prstGeom>
          <a:noFill/>
          <a:ln>
            <a:noFill/>
          </a:ln>
        </p:spPr>
      </p:pic>
      <p:sp>
        <p:nvSpPr>
          <p:cNvPr id="244" name="Google Shape;244;p18"/>
          <p:cNvSpPr txBox="1"/>
          <p:nvPr/>
        </p:nvSpPr>
        <p:spPr>
          <a:xfrm>
            <a:off x="4665996" y="1414205"/>
            <a:ext cx="184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ltLang="ko-KR" sz="1800" b="1" dirty="0">
                <a:solidFill>
                  <a:schemeClr val="dk1"/>
                </a:solidFill>
              </a:rPr>
              <a:t> </a:t>
            </a:r>
            <a:r>
              <a:rPr lang="ko-KR" sz="1800" b="1" dirty="0" err="1">
                <a:solidFill>
                  <a:schemeClr val="dk1"/>
                </a:solidFill>
              </a:rPr>
              <a:t>C</a:t>
            </a:r>
            <a:r>
              <a:rPr lang="ko-KR" sz="1800" b="1" i="0" u="none" strike="noStrike" cap="none" dirty="0" err="1">
                <a:solidFill>
                  <a:schemeClr val="dk1"/>
                </a:solidFill>
                <a:latin typeface="Arial"/>
                <a:ea typeface="Arial"/>
                <a:cs typeface="Arial"/>
                <a:sym typeface="Arial"/>
              </a:rPr>
              <a:t>ứu</a:t>
            </a:r>
            <a:r>
              <a:rPr lang="ko-KR" sz="1800" b="1" i="0" u="none" strike="noStrike" cap="none" dirty="0">
                <a:solidFill>
                  <a:schemeClr val="dk1"/>
                </a:solidFill>
                <a:latin typeface="Arial"/>
                <a:ea typeface="Arial"/>
                <a:cs typeface="Arial"/>
                <a:sym typeface="Arial"/>
              </a:rPr>
              <a:t> </a:t>
            </a:r>
            <a:r>
              <a:rPr lang="ko-KR" sz="1800" b="1" i="0" u="none" strike="noStrike" cap="none" dirty="0" err="1">
                <a:solidFill>
                  <a:schemeClr val="dk1"/>
                </a:solidFill>
                <a:latin typeface="Arial"/>
                <a:ea typeface="Arial"/>
                <a:cs typeface="Arial"/>
                <a:sym typeface="Arial"/>
              </a:rPr>
              <a:t>trợ</a:t>
            </a:r>
            <a:endParaRPr sz="1800" b="1" dirty="0">
              <a:solidFill>
                <a:schemeClr val="dk1"/>
              </a:solidFill>
            </a:endParaRPr>
          </a:p>
          <a:p>
            <a:pPr marL="0" marR="0" lvl="0" indent="0" algn="l" rtl="0">
              <a:lnSpc>
                <a:spcPct val="100000"/>
              </a:lnSpc>
              <a:spcBef>
                <a:spcPts val="0"/>
              </a:spcBef>
              <a:spcAft>
                <a:spcPts val="0"/>
              </a:spcAft>
              <a:buNone/>
            </a:pPr>
            <a:endParaRPr sz="1800" b="1" dirty="0">
              <a:solidFill>
                <a:schemeClr val="dk1"/>
              </a:solidFill>
            </a:endParaRPr>
          </a:p>
        </p:txBody>
      </p:sp>
      <p:grpSp>
        <p:nvGrpSpPr>
          <p:cNvPr id="245" name="Google Shape;245;p18"/>
          <p:cNvGrpSpPr/>
          <p:nvPr/>
        </p:nvGrpSpPr>
        <p:grpSpPr>
          <a:xfrm>
            <a:off x="5835369" y="5664563"/>
            <a:ext cx="4071244" cy="1200629"/>
            <a:chOff x="5717106" y="5611499"/>
            <a:chExt cx="4075614" cy="1192107"/>
          </a:xfrm>
        </p:grpSpPr>
        <p:pic>
          <p:nvPicPr>
            <p:cNvPr id="246" name="Google Shape;246;p18"/>
            <p:cNvPicPr preferRelativeResize="0"/>
            <p:nvPr/>
          </p:nvPicPr>
          <p:blipFill rotWithShape="1">
            <a:blip r:embed="rId8">
              <a:alphaModFix/>
            </a:blip>
            <a:srcRect/>
            <a:stretch/>
          </p:blipFill>
          <p:spPr>
            <a:xfrm>
              <a:off x="6686255" y="5890607"/>
              <a:ext cx="563385" cy="817514"/>
            </a:xfrm>
            <a:prstGeom prst="rect">
              <a:avLst/>
            </a:prstGeom>
            <a:noFill/>
            <a:ln>
              <a:noFill/>
            </a:ln>
          </p:spPr>
        </p:pic>
        <p:pic>
          <p:nvPicPr>
            <p:cNvPr id="247" name="Google Shape;247;p18"/>
            <p:cNvPicPr preferRelativeResize="0"/>
            <p:nvPr/>
          </p:nvPicPr>
          <p:blipFill rotWithShape="1">
            <a:blip r:embed="rId9">
              <a:alphaModFix/>
            </a:blip>
            <a:srcRect/>
            <a:stretch/>
          </p:blipFill>
          <p:spPr>
            <a:xfrm>
              <a:off x="7540795" y="5888931"/>
              <a:ext cx="581148" cy="819190"/>
            </a:xfrm>
            <a:prstGeom prst="rect">
              <a:avLst/>
            </a:prstGeom>
            <a:noFill/>
            <a:ln>
              <a:noFill/>
            </a:ln>
          </p:spPr>
        </p:pic>
        <p:pic>
          <p:nvPicPr>
            <p:cNvPr id="248" name="Google Shape;248;p18"/>
            <p:cNvPicPr preferRelativeResize="0"/>
            <p:nvPr/>
          </p:nvPicPr>
          <p:blipFill rotWithShape="1">
            <a:blip r:embed="rId10">
              <a:alphaModFix/>
            </a:blip>
            <a:srcRect/>
            <a:stretch/>
          </p:blipFill>
          <p:spPr>
            <a:xfrm>
              <a:off x="5894741" y="5879324"/>
              <a:ext cx="580865" cy="817514"/>
            </a:xfrm>
            <a:prstGeom prst="rect">
              <a:avLst/>
            </a:prstGeom>
            <a:noFill/>
            <a:ln>
              <a:noFill/>
            </a:ln>
          </p:spPr>
        </p:pic>
        <p:pic>
          <p:nvPicPr>
            <p:cNvPr id="249" name="Google Shape;249;p18"/>
            <p:cNvPicPr preferRelativeResize="0"/>
            <p:nvPr/>
          </p:nvPicPr>
          <p:blipFill rotWithShape="1">
            <a:blip r:embed="rId11">
              <a:alphaModFix/>
            </a:blip>
            <a:srcRect/>
            <a:stretch/>
          </p:blipFill>
          <p:spPr>
            <a:xfrm>
              <a:off x="8687908" y="5611499"/>
              <a:ext cx="775794" cy="1180814"/>
            </a:xfrm>
            <a:prstGeom prst="rect">
              <a:avLst/>
            </a:prstGeom>
            <a:noFill/>
            <a:ln>
              <a:noFill/>
            </a:ln>
          </p:spPr>
        </p:pic>
        <p:sp>
          <p:nvSpPr>
            <p:cNvPr id="250" name="Google Shape;250;p18"/>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251" name="Google Shape;251;p18"/>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252" name="Google Shape;252;p18"/>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253" name="Google Shape;253;p18"/>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33" name="다이아몬드 32">
            <a:extLst>
              <a:ext uri="{FF2B5EF4-FFF2-40B4-BE49-F238E27FC236}">
                <a16:creationId xmlns:a16="http://schemas.microsoft.com/office/drawing/2014/main" id="{E3A5F334-BC27-4A97-8D08-5A3B2B4F3FB3}"/>
              </a:ext>
            </a:extLst>
          </p:cNvPr>
          <p:cNvSpPr/>
          <p:nvPr/>
        </p:nvSpPr>
        <p:spPr>
          <a:xfrm>
            <a:off x="4519710" y="1513938"/>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4" name="다이아몬드 33">
            <a:extLst>
              <a:ext uri="{FF2B5EF4-FFF2-40B4-BE49-F238E27FC236}">
                <a16:creationId xmlns:a16="http://schemas.microsoft.com/office/drawing/2014/main" id="{3B120676-10A9-4D7C-9DF4-84832321B687}"/>
              </a:ext>
            </a:extLst>
          </p:cNvPr>
          <p:cNvSpPr/>
          <p:nvPr/>
        </p:nvSpPr>
        <p:spPr>
          <a:xfrm>
            <a:off x="4519710" y="2917857"/>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5" name="다이아몬드 34">
            <a:extLst>
              <a:ext uri="{FF2B5EF4-FFF2-40B4-BE49-F238E27FC236}">
                <a16:creationId xmlns:a16="http://schemas.microsoft.com/office/drawing/2014/main" id="{69417B6B-4B96-4168-BBD4-0095AB0990FE}"/>
              </a:ext>
            </a:extLst>
          </p:cNvPr>
          <p:cNvSpPr/>
          <p:nvPr/>
        </p:nvSpPr>
        <p:spPr>
          <a:xfrm>
            <a:off x="4519710" y="4843618"/>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26" name="Google Shape;226;p18"/>
          <p:cNvSpPr/>
          <p:nvPr/>
        </p:nvSpPr>
        <p:spPr>
          <a:xfrm>
            <a:off x="1062220" y="260975"/>
            <a:ext cx="8330871" cy="492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altLang="ko-KR" sz="2600" b="1" i="0" u="none" strike="noStrike" cap="none" dirty="0" err="1">
                <a:solidFill>
                  <a:srgbClr val="1F3864"/>
                </a:solidFill>
                <a:latin typeface="Arial"/>
                <a:ea typeface="Arial"/>
                <a:cs typeface="Arial"/>
                <a:sym typeface="Arial"/>
              </a:rPr>
              <a:t>Cứu</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trợ</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cấp</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cứu</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và</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bảo</a:t>
            </a:r>
            <a:r>
              <a:rPr lang="en-US" altLang="ko-KR" sz="2600" b="1" i="0" u="none" strike="noStrike" cap="none" dirty="0">
                <a:solidFill>
                  <a:srgbClr val="1F3864"/>
                </a:solidFill>
                <a:latin typeface="Arial"/>
                <a:ea typeface="Arial"/>
                <a:cs typeface="Arial"/>
                <a:sym typeface="Arial"/>
              </a:rPr>
              <a:t> </a:t>
            </a:r>
            <a:r>
              <a:rPr lang="en-US" altLang="ko-KR" sz="2600" b="1" i="0" u="none" strike="noStrike" cap="none" dirty="0" err="1">
                <a:solidFill>
                  <a:srgbClr val="1F3864"/>
                </a:solidFill>
                <a:latin typeface="Arial"/>
                <a:ea typeface="Arial"/>
                <a:cs typeface="Arial"/>
                <a:sym typeface="Arial"/>
              </a:rPr>
              <a:t>đảm</a:t>
            </a:r>
            <a:r>
              <a:rPr lang="en-US" altLang="ko-KR" sz="2600" b="1" i="0" u="none" strike="noStrike" cap="none" dirty="0">
                <a:solidFill>
                  <a:srgbClr val="1F3864"/>
                </a:solidFill>
                <a:latin typeface="Arial"/>
                <a:ea typeface="Arial"/>
                <a:cs typeface="Arial"/>
                <a:sym typeface="Arial"/>
              </a:rPr>
              <a:t> an </a:t>
            </a:r>
            <a:r>
              <a:rPr lang="en-US" altLang="ko-KR" sz="2600" b="1" i="0" u="none" strike="noStrike" cap="none" dirty="0" err="1">
                <a:solidFill>
                  <a:srgbClr val="1F3864"/>
                </a:solidFill>
                <a:latin typeface="Arial"/>
                <a:ea typeface="Arial"/>
                <a:cs typeface="Arial"/>
                <a:sym typeface="Arial"/>
              </a:rPr>
              <a:t>toàn</a:t>
            </a:r>
            <a:endParaRPr lang="en-US" sz="2600" b="1" i="0" u="none" strike="noStrike" cap="none" dirty="0">
              <a:solidFill>
                <a:srgbClr val="1F3864"/>
              </a:solidFill>
              <a:latin typeface="Arial"/>
              <a:ea typeface="Arial"/>
              <a:cs typeface="Arial"/>
              <a:sym typeface="Arial"/>
            </a:endParaRP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9"/>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61" name="Google Shape;261;p19"/>
          <p:cNvSpPr/>
          <p:nvPr/>
        </p:nvSpPr>
        <p:spPr>
          <a:xfrm>
            <a:off x="1230075" y="1444857"/>
            <a:ext cx="1550164" cy="33150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algun Gothic"/>
              <a:buNone/>
            </a:pPr>
            <a:r>
              <a:rPr lang="ko-KR" sz="1400" b="1" i="0" u="none" strike="noStrike" cap="none">
                <a:solidFill>
                  <a:srgbClr val="FFFFFF"/>
                </a:solidFill>
                <a:latin typeface="Malgun Gothic"/>
                <a:ea typeface="Malgun Gothic"/>
                <a:cs typeface="Malgun Gothic"/>
                <a:sym typeface="Malgun Gothic"/>
              </a:rPr>
              <a:t>각종 재난 </a:t>
            </a:r>
            <a:endParaRPr sz="1400" b="0" i="0" u="none" strike="noStrike" cap="none">
              <a:solidFill>
                <a:srgbClr val="000000"/>
              </a:solidFill>
              <a:latin typeface="Arial"/>
              <a:ea typeface="Arial"/>
              <a:cs typeface="Arial"/>
              <a:sym typeface="Arial"/>
            </a:endParaRPr>
          </a:p>
        </p:txBody>
      </p:sp>
      <p:sp>
        <p:nvSpPr>
          <p:cNvPr id="262" name="Google Shape;262;p19"/>
          <p:cNvSpPr/>
          <p:nvPr/>
        </p:nvSpPr>
        <p:spPr>
          <a:xfrm>
            <a:off x="1154416" y="3822926"/>
            <a:ext cx="1701481" cy="33150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algun Gothic"/>
              <a:buNone/>
            </a:pPr>
            <a:r>
              <a:rPr lang="ko-KR" sz="1400" b="1" i="0" u="none" strike="noStrike" cap="none">
                <a:solidFill>
                  <a:srgbClr val="FFFFFF"/>
                </a:solidFill>
                <a:latin typeface="Malgun Gothic"/>
                <a:ea typeface="Malgun Gothic"/>
                <a:cs typeface="Malgun Gothic"/>
                <a:sym typeface="Malgun Gothic"/>
              </a:rPr>
              <a:t>    대한민국 소방관 </a:t>
            </a:r>
            <a:endParaRPr sz="1400" b="0" i="0" u="none" strike="noStrike" cap="none">
              <a:solidFill>
                <a:srgbClr val="000000"/>
              </a:solidFill>
              <a:latin typeface="Arial"/>
              <a:ea typeface="Arial"/>
              <a:cs typeface="Arial"/>
              <a:sym typeface="Arial"/>
            </a:endParaRPr>
          </a:p>
        </p:txBody>
      </p:sp>
      <p:sp>
        <p:nvSpPr>
          <p:cNvPr id="263" name="Google Shape;263;p19"/>
          <p:cNvSpPr/>
          <p:nvPr/>
        </p:nvSpPr>
        <p:spPr>
          <a:xfrm>
            <a:off x="1220783" y="1391941"/>
            <a:ext cx="1550164" cy="33150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algun Gothic"/>
              <a:buNone/>
            </a:pPr>
            <a:r>
              <a:rPr lang="ko-KR" sz="1400" b="1" i="0" u="none" strike="noStrike" cap="none">
                <a:solidFill>
                  <a:srgbClr val="FFFFFF"/>
                </a:solidFill>
                <a:latin typeface="Malgun Gothic"/>
                <a:ea typeface="Malgun Gothic"/>
                <a:cs typeface="Malgun Gothic"/>
                <a:sym typeface="Malgun Gothic"/>
              </a:rPr>
              <a:t>응급 의료</a:t>
            </a:r>
            <a:endParaRPr sz="1400" b="0" i="0" u="none" strike="noStrike" cap="none">
              <a:solidFill>
                <a:srgbClr val="000000"/>
              </a:solidFill>
              <a:latin typeface="Arial"/>
              <a:ea typeface="Arial"/>
              <a:cs typeface="Arial"/>
              <a:sym typeface="Arial"/>
            </a:endParaRPr>
          </a:p>
        </p:txBody>
      </p:sp>
      <p:sp>
        <p:nvSpPr>
          <p:cNvPr id="264" name="Google Shape;264;p19"/>
          <p:cNvSpPr/>
          <p:nvPr/>
        </p:nvSpPr>
        <p:spPr>
          <a:xfrm>
            <a:off x="546632" y="2179747"/>
            <a:ext cx="5517300" cy="528300"/>
          </a:xfrm>
          <a:prstGeom prst="rect">
            <a:avLst/>
          </a:prstGeom>
          <a:noFill/>
          <a:ln>
            <a:noFill/>
          </a:ln>
        </p:spPr>
        <p:txBody>
          <a:bodyPr spcFirstLastPara="1" wrap="square" lIns="91425" tIns="45700" rIns="91425" bIns="45700" anchor="t" anchorCtr="0">
            <a:noAutofit/>
          </a:bodyPr>
          <a:lstStyle/>
          <a:p>
            <a:pPr marL="0" marR="0" lvl="0" indent="0" algn="ctr" rtl="0">
              <a:lnSpc>
                <a:spcPct val="170000"/>
              </a:lnSpc>
              <a:spcBef>
                <a:spcPts val="0"/>
              </a:spcBef>
              <a:spcAft>
                <a:spcPts val="0"/>
              </a:spcAft>
              <a:buClr>
                <a:schemeClr val="accent1"/>
              </a:buClr>
              <a:buSzPts val="2000"/>
              <a:buFont typeface="Malgun Gothic"/>
              <a:buNone/>
            </a:pPr>
            <a:r>
              <a:rPr lang="ko-KR" sz="2000" b="1" i="0" u="none" strike="noStrike" cap="none" dirty="0" err="1">
                <a:solidFill>
                  <a:schemeClr val="accent1"/>
                </a:solidFill>
                <a:latin typeface="Malgun Gothic"/>
                <a:ea typeface="Malgun Gothic"/>
                <a:cs typeface="Malgun Gothic"/>
                <a:sym typeface="Malgun Gothic"/>
              </a:rPr>
              <a:t>Gọi</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ngay</a:t>
            </a:r>
            <a:r>
              <a:rPr lang="ko-KR" sz="2000" b="1" i="0" u="none" strike="noStrike" cap="none" dirty="0">
                <a:solidFill>
                  <a:schemeClr val="accent1"/>
                </a:solidFill>
                <a:latin typeface="Malgun Gothic"/>
                <a:ea typeface="Malgun Gothic"/>
                <a:cs typeface="Malgun Gothic"/>
                <a:sym typeface="Malgun Gothic"/>
              </a:rPr>
              <a:t> 119 </a:t>
            </a:r>
            <a:r>
              <a:rPr lang="ko-KR" sz="2000" b="1" i="0" u="none" strike="noStrike" cap="none" dirty="0" err="1">
                <a:solidFill>
                  <a:schemeClr val="accent1"/>
                </a:solidFill>
                <a:latin typeface="Malgun Gothic"/>
                <a:ea typeface="Malgun Gothic"/>
                <a:cs typeface="Malgun Gothic"/>
                <a:sym typeface="Malgun Gothic"/>
              </a:rPr>
              <a:t>nếu</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xảy</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ra</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tai</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nạn</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hoặc</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hoả</a:t>
            </a:r>
            <a:r>
              <a:rPr lang="ko-KR" sz="2000" b="1" i="0" u="none" strike="noStrike" cap="none" dirty="0">
                <a:solidFill>
                  <a:schemeClr val="accent1"/>
                </a:solidFill>
                <a:latin typeface="Malgun Gothic"/>
                <a:ea typeface="Malgun Gothic"/>
                <a:cs typeface="Malgun Gothic"/>
                <a:sym typeface="Malgun Gothic"/>
              </a:rPr>
              <a:t> </a:t>
            </a:r>
            <a:r>
              <a:rPr lang="ko-KR" sz="2000" b="1" i="0" u="none" strike="noStrike" cap="none" dirty="0" err="1">
                <a:solidFill>
                  <a:schemeClr val="accent1"/>
                </a:solidFill>
                <a:latin typeface="Malgun Gothic"/>
                <a:ea typeface="Malgun Gothic"/>
                <a:cs typeface="Malgun Gothic"/>
                <a:sym typeface="Malgun Gothic"/>
              </a:rPr>
              <a:t>hoạn</a:t>
            </a:r>
            <a:endParaRPr sz="2000" b="1" i="0" u="none" strike="noStrike" cap="none" dirty="0">
              <a:solidFill>
                <a:schemeClr val="accent1"/>
              </a:solidFill>
              <a:latin typeface="Malgun Gothic"/>
              <a:ea typeface="Malgun Gothic"/>
              <a:cs typeface="Malgun Gothic"/>
              <a:sym typeface="Malgun Gothic"/>
            </a:endParaRPr>
          </a:p>
        </p:txBody>
      </p:sp>
      <p:grpSp>
        <p:nvGrpSpPr>
          <p:cNvPr id="265" name="Google Shape;265;p19"/>
          <p:cNvGrpSpPr/>
          <p:nvPr/>
        </p:nvGrpSpPr>
        <p:grpSpPr>
          <a:xfrm>
            <a:off x="1038803" y="1526431"/>
            <a:ext cx="4806573" cy="1569660"/>
            <a:chOff x="1250115" y="1883387"/>
            <a:chExt cx="4806573" cy="1569660"/>
          </a:xfrm>
        </p:grpSpPr>
        <p:sp>
          <p:nvSpPr>
            <p:cNvPr id="266" name="Google Shape;266;p19"/>
            <p:cNvSpPr/>
            <p:nvPr/>
          </p:nvSpPr>
          <p:spPr>
            <a:xfrm>
              <a:off x="3061516" y="1883387"/>
              <a:ext cx="1066536"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D966"/>
                </a:buClr>
                <a:buSzPts val="9600"/>
                <a:buFont typeface="Malgun Gothic"/>
                <a:buNone/>
              </a:pPr>
              <a:r>
                <a:rPr lang="ko-KR" sz="9600" b="1" i="0" u="none" strike="noStrike" cap="none">
                  <a:solidFill>
                    <a:srgbClr val="FFD966"/>
                  </a:solidFill>
                  <a:latin typeface="Malgun Gothic"/>
                  <a:ea typeface="Malgun Gothic"/>
                  <a:cs typeface="Malgun Gothic"/>
                  <a:sym typeface="Malgun Gothic"/>
                </a:rPr>
                <a:t>“</a:t>
              </a:r>
              <a:endParaRPr sz="9600" b="1" i="0" u="none" strike="noStrike" cap="none">
                <a:solidFill>
                  <a:srgbClr val="FFD966"/>
                </a:solidFill>
                <a:latin typeface="Malgun Gothic"/>
                <a:ea typeface="Malgun Gothic"/>
                <a:cs typeface="Malgun Gothic"/>
                <a:sym typeface="Malgun Gothic"/>
              </a:endParaRPr>
            </a:p>
          </p:txBody>
        </p:sp>
        <p:grpSp>
          <p:nvGrpSpPr>
            <p:cNvPr id="267" name="Google Shape;267;p19"/>
            <p:cNvGrpSpPr/>
            <p:nvPr/>
          </p:nvGrpSpPr>
          <p:grpSpPr>
            <a:xfrm>
              <a:off x="1250115" y="2395835"/>
              <a:ext cx="4806573" cy="0"/>
              <a:chOff x="1512582" y="2142908"/>
              <a:chExt cx="4806573" cy="0"/>
            </a:xfrm>
          </p:grpSpPr>
          <p:cxnSp>
            <p:nvCxnSpPr>
              <p:cNvPr id="268" name="Google Shape;268;p19"/>
              <p:cNvCxnSpPr/>
              <p:nvPr/>
            </p:nvCxnSpPr>
            <p:spPr>
              <a:xfrm>
                <a:off x="1512582" y="2142908"/>
                <a:ext cx="1928636" cy="0"/>
              </a:xfrm>
              <a:prstGeom prst="straightConnector1">
                <a:avLst/>
              </a:prstGeom>
              <a:noFill/>
              <a:ln w="12700" cap="flat" cmpd="sng">
                <a:solidFill>
                  <a:srgbClr val="FFD966"/>
                </a:solidFill>
                <a:prstDash val="solid"/>
                <a:miter lim="800000"/>
                <a:headEnd type="none" w="sm" len="sm"/>
                <a:tailEnd type="none" w="sm" len="sm"/>
              </a:ln>
            </p:spPr>
          </p:cxnSp>
          <p:cxnSp>
            <p:nvCxnSpPr>
              <p:cNvPr id="269" name="Google Shape;269;p19"/>
              <p:cNvCxnSpPr/>
              <p:nvPr/>
            </p:nvCxnSpPr>
            <p:spPr>
              <a:xfrm>
                <a:off x="4390519" y="2142908"/>
                <a:ext cx="1928636" cy="0"/>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270" name="Google Shape;270;p19"/>
          <p:cNvGrpSpPr/>
          <p:nvPr/>
        </p:nvGrpSpPr>
        <p:grpSpPr>
          <a:xfrm>
            <a:off x="1038803" y="4516008"/>
            <a:ext cx="4806573" cy="1569660"/>
            <a:chOff x="1250115" y="4716226"/>
            <a:chExt cx="4806573" cy="1569660"/>
          </a:xfrm>
        </p:grpSpPr>
        <p:sp>
          <p:nvSpPr>
            <p:cNvPr id="271" name="Google Shape;271;p19"/>
            <p:cNvSpPr/>
            <p:nvPr/>
          </p:nvSpPr>
          <p:spPr>
            <a:xfrm rot="10800000" flipH="1">
              <a:off x="3104449" y="4716226"/>
              <a:ext cx="1066536"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D966"/>
                </a:buClr>
                <a:buSzPts val="9600"/>
                <a:buFont typeface="Malgun Gothic"/>
                <a:buNone/>
              </a:pPr>
              <a:r>
                <a:rPr lang="ko-KR" sz="9600" b="1" i="0" u="none" strike="noStrike" cap="none">
                  <a:solidFill>
                    <a:srgbClr val="FFD966"/>
                  </a:solidFill>
                  <a:latin typeface="Malgun Gothic"/>
                  <a:ea typeface="Malgun Gothic"/>
                  <a:cs typeface="Malgun Gothic"/>
                  <a:sym typeface="Malgun Gothic"/>
                </a:rPr>
                <a:t>“</a:t>
              </a:r>
              <a:endParaRPr sz="9600" b="1" i="0" u="none" strike="noStrike" cap="none">
                <a:solidFill>
                  <a:srgbClr val="FFD966"/>
                </a:solidFill>
                <a:latin typeface="Malgun Gothic"/>
                <a:ea typeface="Malgun Gothic"/>
                <a:cs typeface="Malgun Gothic"/>
                <a:sym typeface="Malgun Gothic"/>
              </a:endParaRPr>
            </a:p>
          </p:txBody>
        </p:sp>
        <p:grpSp>
          <p:nvGrpSpPr>
            <p:cNvPr id="272" name="Google Shape;272;p19"/>
            <p:cNvGrpSpPr/>
            <p:nvPr/>
          </p:nvGrpSpPr>
          <p:grpSpPr>
            <a:xfrm>
              <a:off x="1250115" y="5774230"/>
              <a:ext cx="4806573" cy="0"/>
              <a:chOff x="1512582" y="2142908"/>
              <a:chExt cx="4806573" cy="0"/>
            </a:xfrm>
          </p:grpSpPr>
          <p:cxnSp>
            <p:nvCxnSpPr>
              <p:cNvPr id="273" name="Google Shape;273;p19"/>
              <p:cNvCxnSpPr/>
              <p:nvPr/>
            </p:nvCxnSpPr>
            <p:spPr>
              <a:xfrm>
                <a:off x="1512582" y="2142908"/>
                <a:ext cx="1928636" cy="0"/>
              </a:xfrm>
              <a:prstGeom prst="straightConnector1">
                <a:avLst/>
              </a:prstGeom>
              <a:noFill/>
              <a:ln w="12700" cap="flat" cmpd="sng">
                <a:solidFill>
                  <a:srgbClr val="FFD966"/>
                </a:solidFill>
                <a:prstDash val="solid"/>
                <a:miter lim="800000"/>
                <a:headEnd type="none" w="sm" len="sm"/>
                <a:tailEnd type="none" w="sm" len="sm"/>
              </a:ln>
            </p:spPr>
          </p:cxnSp>
          <p:cxnSp>
            <p:nvCxnSpPr>
              <p:cNvPr id="274" name="Google Shape;274;p19"/>
              <p:cNvCxnSpPr/>
              <p:nvPr/>
            </p:nvCxnSpPr>
            <p:spPr>
              <a:xfrm>
                <a:off x="4390519" y="2142908"/>
                <a:ext cx="1928636" cy="0"/>
              </a:xfrm>
              <a:prstGeom prst="straightConnector1">
                <a:avLst/>
              </a:prstGeom>
              <a:noFill/>
              <a:ln w="12700" cap="flat" cmpd="sng">
                <a:solidFill>
                  <a:srgbClr val="FFD966"/>
                </a:solidFill>
                <a:prstDash val="solid"/>
                <a:miter lim="800000"/>
                <a:headEnd type="none" w="sm" len="sm"/>
                <a:tailEnd type="none" w="sm" len="sm"/>
              </a:ln>
            </p:spPr>
          </p:cxnSp>
        </p:grpSp>
      </p:grpSp>
      <p:sp>
        <p:nvSpPr>
          <p:cNvPr id="275" name="Google Shape;275;p19"/>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altLang="ko-KR" dirty="0"/>
              <a:t>5</a:t>
            </a:r>
            <a:endParaRPr dirty="0"/>
          </a:p>
        </p:txBody>
      </p:sp>
      <p:sp>
        <p:nvSpPr>
          <p:cNvPr id="276" name="Google Shape;276;p19"/>
          <p:cNvSpPr/>
          <p:nvPr/>
        </p:nvSpPr>
        <p:spPr>
          <a:xfrm>
            <a:off x="1098032" y="3094455"/>
            <a:ext cx="4414500" cy="964500"/>
          </a:xfrm>
          <a:prstGeom prst="rect">
            <a:avLst/>
          </a:prstGeom>
          <a:noFill/>
          <a:ln>
            <a:noFill/>
          </a:ln>
        </p:spPr>
        <p:txBody>
          <a:bodyPr spcFirstLastPara="1" wrap="square" lIns="91425" tIns="45700" rIns="91425" bIns="45700" anchor="t" anchorCtr="0">
            <a:noAutofit/>
          </a:bodyPr>
          <a:lstStyle/>
          <a:p>
            <a:pPr marL="0" marR="0" lvl="0" indent="0" algn="l" rtl="0">
              <a:lnSpc>
                <a:spcPct val="170000"/>
              </a:lnSpc>
              <a:spcBef>
                <a:spcPts val="0"/>
              </a:spcBef>
              <a:spcAft>
                <a:spcPts val="0"/>
              </a:spcAft>
              <a:buClr>
                <a:srgbClr val="000000"/>
              </a:buClr>
              <a:buSzPts val="2000"/>
              <a:buFont typeface="Malgun Gothic"/>
              <a:buNone/>
            </a:pPr>
            <a:r>
              <a:rPr lang="ko-KR" sz="2000" b="1" i="0" u="none" strike="noStrike" cap="none" dirty="0" err="1">
                <a:solidFill>
                  <a:srgbClr val="000000"/>
                </a:solidFill>
                <a:latin typeface="Malgun Gothic"/>
                <a:ea typeface="Malgun Gothic"/>
                <a:cs typeface="Malgun Gothic"/>
                <a:sym typeface="Malgun Gothic"/>
              </a:rPr>
              <a:t>Bình</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tĩnh</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mở</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điện</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thoại</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nhấn</a:t>
            </a:r>
            <a:r>
              <a:rPr lang="ko-KR" sz="2000" b="1" i="0" u="none" strike="noStrike" cap="none" dirty="0">
                <a:solidFill>
                  <a:srgbClr val="000000"/>
                </a:solidFill>
                <a:latin typeface="Malgun Gothic"/>
                <a:ea typeface="Malgun Gothic"/>
                <a:cs typeface="Malgun Gothic"/>
                <a:sym typeface="Malgun Gothic"/>
              </a:rPr>
              <a:t> 3 </a:t>
            </a:r>
            <a:r>
              <a:rPr lang="ko-KR" sz="2000" b="1" i="0" u="none" strike="noStrike" cap="none" dirty="0" err="1">
                <a:solidFill>
                  <a:srgbClr val="000000"/>
                </a:solidFill>
                <a:latin typeface="Malgun Gothic"/>
                <a:ea typeface="Malgun Gothic"/>
                <a:cs typeface="Malgun Gothic"/>
                <a:sym typeface="Malgun Gothic"/>
              </a:rPr>
              <a:t>số</a:t>
            </a:r>
            <a:endParaRPr sz="2000" b="1" i="0" u="none" strike="noStrike" cap="none" dirty="0">
              <a:solidFill>
                <a:srgbClr val="000000"/>
              </a:solidFill>
              <a:latin typeface="Malgun Gothic"/>
              <a:ea typeface="Malgun Gothic"/>
              <a:cs typeface="Malgun Gothic"/>
              <a:sym typeface="Malgun Gothic"/>
            </a:endParaRPr>
          </a:p>
          <a:p>
            <a:pPr marL="0" marR="0" lvl="0" indent="0" algn="l" rtl="0">
              <a:lnSpc>
                <a:spcPct val="121428"/>
              </a:lnSpc>
              <a:spcBef>
                <a:spcPts val="0"/>
              </a:spcBef>
              <a:spcAft>
                <a:spcPts val="0"/>
              </a:spcAft>
              <a:buClr>
                <a:srgbClr val="000000"/>
              </a:buClr>
              <a:buSzPts val="2000"/>
              <a:buFont typeface="Malgun Gothic"/>
              <a:buNone/>
            </a:pPr>
            <a:r>
              <a:rPr lang="ko-KR" sz="2000" b="1" i="0" u="none" strike="noStrike" cap="none" dirty="0">
                <a:solidFill>
                  <a:srgbClr val="000000"/>
                </a:solidFill>
                <a:latin typeface="Malgun Gothic"/>
                <a:ea typeface="Malgun Gothic"/>
                <a:cs typeface="Malgun Gothic"/>
                <a:sym typeface="Malgun Gothic"/>
              </a:rPr>
              <a:t> → </a:t>
            </a:r>
            <a:r>
              <a:rPr lang="ko-KR" sz="2800" b="1" i="0" u="none" strike="noStrike" cap="none" dirty="0">
                <a:solidFill>
                  <a:srgbClr val="000000"/>
                </a:solidFill>
                <a:latin typeface="Malgun Gothic"/>
                <a:ea typeface="Malgun Gothic"/>
                <a:cs typeface="Malgun Gothic"/>
                <a:sym typeface="Malgun Gothic"/>
              </a:rPr>
              <a:t>① ① ⑨  </a:t>
            </a:r>
            <a:r>
              <a:rPr lang="ko-KR" sz="2000" b="1" i="0" u="none" strike="noStrike" cap="none" dirty="0" err="1">
                <a:solidFill>
                  <a:srgbClr val="000000"/>
                </a:solidFill>
                <a:latin typeface="Malgun Gothic"/>
                <a:ea typeface="Malgun Gothic"/>
                <a:cs typeface="Malgun Gothic"/>
                <a:sym typeface="Malgun Gothic"/>
              </a:rPr>
              <a:t>và</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thông</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báo</a:t>
            </a:r>
            <a:endParaRPr sz="2000" b="1" i="0" u="none" strike="noStrike" cap="none" dirty="0">
              <a:solidFill>
                <a:srgbClr val="000000"/>
              </a:solidFill>
              <a:latin typeface="Malgun Gothic"/>
              <a:ea typeface="Malgun Gothic"/>
              <a:cs typeface="Malgun Gothic"/>
              <a:sym typeface="Malgun Gothic"/>
            </a:endParaRPr>
          </a:p>
        </p:txBody>
      </p:sp>
      <p:sp>
        <p:nvSpPr>
          <p:cNvPr id="277" name="Google Shape;277;p19"/>
          <p:cNvSpPr/>
          <p:nvPr/>
        </p:nvSpPr>
        <p:spPr>
          <a:xfrm>
            <a:off x="1154416" y="4242148"/>
            <a:ext cx="4658612" cy="528350"/>
          </a:xfrm>
          <a:prstGeom prst="rect">
            <a:avLst/>
          </a:prstGeom>
          <a:noFill/>
          <a:ln>
            <a:noFill/>
          </a:ln>
        </p:spPr>
        <p:txBody>
          <a:bodyPr spcFirstLastPara="1" wrap="square" lIns="91425" tIns="45700" rIns="91425" bIns="45700" anchor="t" anchorCtr="0">
            <a:noAutofit/>
          </a:bodyPr>
          <a:lstStyle/>
          <a:p>
            <a:pPr marL="0" marR="0" lvl="0" indent="0" algn="l" rtl="0">
              <a:lnSpc>
                <a:spcPct val="170000"/>
              </a:lnSpc>
              <a:spcBef>
                <a:spcPts val="0"/>
              </a:spcBef>
              <a:spcAft>
                <a:spcPts val="0"/>
              </a:spcAft>
              <a:buClr>
                <a:srgbClr val="000000"/>
              </a:buClr>
              <a:buSzPts val="2000"/>
              <a:buFont typeface="Malgun Gothic"/>
              <a:buNone/>
            </a:pPr>
            <a:r>
              <a:rPr lang="ko-KR" sz="2000" b="1" i="0" u="none" strike="noStrike" cap="none" dirty="0" err="1">
                <a:solidFill>
                  <a:srgbClr val="000000"/>
                </a:solidFill>
                <a:latin typeface="Malgun Gothic"/>
                <a:ea typeface="Malgun Gothic"/>
                <a:cs typeface="Malgun Gothic"/>
                <a:sym typeface="Malgun Gothic"/>
              </a:rPr>
              <a:t>Thông</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báo</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muộn</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có</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thể</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khi</a:t>
            </a:r>
            <a:r>
              <a:rPr lang="ko-KR" sz="2000" b="1" dirty="0" err="1">
                <a:latin typeface="Malgun Gothic"/>
                <a:ea typeface="Malgun Gothic"/>
                <a:cs typeface="Malgun Gothic"/>
                <a:sym typeface="Malgun Gothic"/>
              </a:rPr>
              <a:t>ế</a:t>
            </a:r>
            <a:r>
              <a:rPr lang="ko-KR" sz="2000" b="1" i="0" u="none" strike="noStrike" cap="none" dirty="0" err="1">
                <a:solidFill>
                  <a:srgbClr val="000000"/>
                </a:solidFill>
                <a:latin typeface="Malgun Gothic"/>
                <a:ea typeface="Malgun Gothic"/>
                <a:cs typeface="Malgun Gothic"/>
                <a:sym typeface="Malgun Gothic"/>
              </a:rPr>
              <a:t>n</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nhiều</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thiệt</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hại</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hơn</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xảy</a:t>
            </a:r>
            <a:r>
              <a:rPr lang="ko-KR" sz="2000" b="1" i="0" u="none" strike="noStrike" cap="none" dirty="0">
                <a:solidFill>
                  <a:srgbClr val="000000"/>
                </a:solidFill>
                <a:latin typeface="Malgun Gothic"/>
                <a:ea typeface="Malgun Gothic"/>
                <a:cs typeface="Malgun Gothic"/>
                <a:sym typeface="Malgun Gothic"/>
              </a:rPr>
              <a:t> </a:t>
            </a:r>
            <a:r>
              <a:rPr lang="ko-KR" sz="2000" b="1" i="0" u="none" strike="noStrike" cap="none" dirty="0" err="1">
                <a:solidFill>
                  <a:srgbClr val="000000"/>
                </a:solidFill>
                <a:latin typeface="Malgun Gothic"/>
                <a:ea typeface="Malgun Gothic"/>
                <a:cs typeface="Malgun Gothic"/>
                <a:sym typeface="Malgun Gothic"/>
              </a:rPr>
              <a:t>ra</a:t>
            </a:r>
            <a:endParaRPr sz="2000" b="1" i="0" u="none" strike="noStrike" cap="none" dirty="0">
              <a:solidFill>
                <a:srgbClr val="000000"/>
              </a:solidFill>
              <a:latin typeface="Malgun Gothic"/>
              <a:ea typeface="Malgun Gothic"/>
              <a:cs typeface="Malgun Gothic"/>
              <a:sym typeface="Malgun Gothic"/>
            </a:endParaRPr>
          </a:p>
        </p:txBody>
      </p:sp>
      <p:sp>
        <p:nvSpPr>
          <p:cNvPr id="279" name="Google Shape;279;p19"/>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0" name="Google Shape;280;p19"/>
          <p:cNvPicPr preferRelativeResize="0"/>
          <p:nvPr/>
        </p:nvPicPr>
        <p:blipFill rotWithShape="1">
          <a:blip r:embed="rId4">
            <a:alphaModFix/>
          </a:blip>
          <a:srcRect l="40253" t="25786" r="34816" b="25283"/>
          <a:stretch/>
        </p:blipFill>
        <p:spPr>
          <a:xfrm>
            <a:off x="8363058" y="709050"/>
            <a:ext cx="1075271" cy="540855"/>
          </a:xfrm>
          <a:prstGeom prst="rect">
            <a:avLst/>
          </a:prstGeom>
          <a:noFill/>
          <a:ln>
            <a:noFill/>
          </a:ln>
        </p:spPr>
      </p:pic>
      <p:pic>
        <p:nvPicPr>
          <p:cNvPr id="281" name="Google Shape;281;p19"/>
          <p:cNvPicPr preferRelativeResize="0"/>
          <p:nvPr/>
        </p:nvPicPr>
        <p:blipFill rotWithShape="1">
          <a:blip r:embed="rId5">
            <a:alphaModFix/>
          </a:blip>
          <a:srcRect/>
          <a:stretch/>
        </p:blipFill>
        <p:spPr>
          <a:xfrm>
            <a:off x="7481653" y="709050"/>
            <a:ext cx="1427928" cy="562106"/>
          </a:xfrm>
          <a:prstGeom prst="rect">
            <a:avLst/>
          </a:prstGeom>
          <a:noFill/>
          <a:ln>
            <a:noFill/>
          </a:ln>
        </p:spPr>
      </p:pic>
      <p:grpSp>
        <p:nvGrpSpPr>
          <p:cNvPr id="282" name="Google Shape;282;p19"/>
          <p:cNvGrpSpPr/>
          <p:nvPr/>
        </p:nvGrpSpPr>
        <p:grpSpPr>
          <a:xfrm>
            <a:off x="5821577" y="5575483"/>
            <a:ext cx="4075614" cy="1192107"/>
            <a:chOff x="5717106" y="5611499"/>
            <a:chExt cx="4075614" cy="1192107"/>
          </a:xfrm>
        </p:grpSpPr>
        <p:pic>
          <p:nvPicPr>
            <p:cNvPr id="283" name="Google Shape;283;p19"/>
            <p:cNvPicPr preferRelativeResize="0"/>
            <p:nvPr/>
          </p:nvPicPr>
          <p:blipFill rotWithShape="1">
            <a:blip r:embed="rId6">
              <a:alphaModFix/>
            </a:blip>
            <a:srcRect/>
            <a:stretch/>
          </p:blipFill>
          <p:spPr>
            <a:xfrm>
              <a:off x="6686255" y="5890607"/>
              <a:ext cx="563385" cy="817514"/>
            </a:xfrm>
            <a:prstGeom prst="rect">
              <a:avLst/>
            </a:prstGeom>
            <a:noFill/>
            <a:ln>
              <a:noFill/>
            </a:ln>
          </p:spPr>
        </p:pic>
        <p:pic>
          <p:nvPicPr>
            <p:cNvPr id="284" name="Google Shape;284;p19"/>
            <p:cNvPicPr preferRelativeResize="0"/>
            <p:nvPr/>
          </p:nvPicPr>
          <p:blipFill rotWithShape="1">
            <a:blip r:embed="rId7">
              <a:alphaModFix/>
            </a:blip>
            <a:srcRect/>
            <a:stretch/>
          </p:blipFill>
          <p:spPr>
            <a:xfrm>
              <a:off x="7540795" y="5888931"/>
              <a:ext cx="581148" cy="819190"/>
            </a:xfrm>
            <a:prstGeom prst="rect">
              <a:avLst/>
            </a:prstGeom>
            <a:noFill/>
            <a:ln>
              <a:noFill/>
            </a:ln>
          </p:spPr>
        </p:pic>
        <p:pic>
          <p:nvPicPr>
            <p:cNvPr id="285" name="Google Shape;285;p19"/>
            <p:cNvPicPr preferRelativeResize="0"/>
            <p:nvPr/>
          </p:nvPicPr>
          <p:blipFill rotWithShape="1">
            <a:blip r:embed="rId8">
              <a:alphaModFix/>
            </a:blip>
            <a:srcRect/>
            <a:stretch/>
          </p:blipFill>
          <p:spPr>
            <a:xfrm>
              <a:off x="5894741" y="5879324"/>
              <a:ext cx="580865" cy="817514"/>
            </a:xfrm>
            <a:prstGeom prst="rect">
              <a:avLst/>
            </a:prstGeom>
            <a:noFill/>
            <a:ln>
              <a:noFill/>
            </a:ln>
          </p:spPr>
        </p:pic>
        <p:pic>
          <p:nvPicPr>
            <p:cNvPr id="286" name="Google Shape;286;p19"/>
            <p:cNvPicPr preferRelativeResize="0"/>
            <p:nvPr/>
          </p:nvPicPr>
          <p:blipFill rotWithShape="1">
            <a:blip r:embed="rId9">
              <a:alphaModFix/>
            </a:blip>
            <a:srcRect/>
            <a:stretch/>
          </p:blipFill>
          <p:spPr>
            <a:xfrm>
              <a:off x="8687908" y="5611499"/>
              <a:ext cx="775794" cy="1180814"/>
            </a:xfrm>
            <a:prstGeom prst="rect">
              <a:avLst/>
            </a:prstGeom>
            <a:noFill/>
            <a:ln>
              <a:noFill/>
            </a:ln>
          </p:spPr>
        </p:pic>
        <p:sp>
          <p:nvSpPr>
            <p:cNvPr id="287" name="Google Shape;287;p19"/>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288" name="Google Shape;288;p19"/>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289" name="Google Shape;289;p19"/>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290" name="Google Shape;290;p19"/>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pic>
        <p:nvPicPr>
          <p:cNvPr id="35" name="Google Shape;427;p24">
            <a:extLst>
              <a:ext uri="{FF2B5EF4-FFF2-40B4-BE49-F238E27FC236}">
                <a16:creationId xmlns:a16="http://schemas.microsoft.com/office/drawing/2014/main" id="{223CD8E3-6E8F-43EB-B4AC-E2F22E48CA3C}"/>
              </a:ext>
            </a:extLst>
          </p:cNvPr>
          <p:cNvPicPr preferRelativeResize="0"/>
          <p:nvPr/>
        </p:nvPicPr>
        <p:blipFill rotWithShape="1">
          <a:blip r:embed="rId10">
            <a:alphaModFix/>
          </a:blip>
          <a:srcRect/>
          <a:stretch/>
        </p:blipFill>
        <p:spPr>
          <a:xfrm>
            <a:off x="5462339" y="1258400"/>
            <a:ext cx="4380582" cy="4358661"/>
          </a:xfrm>
          <a:prstGeom prst="rect">
            <a:avLst/>
          </a:prstGeom>
          <a:noFill/>
          <a:ln>
            <a:noFill/>
          </a:ln>
        </p:spPr>
      </p:pic>
      <p:sp>
        <p:nvSpPr>
          <p:cNvPr id="36" name="Google Shape;259;p19">
            <a:extLst>
              <a:ext uri="{FF2B5EF4-FFF2-40B4-BE49-F238E27FC236}">
                <a16:creationId xmlns:a16="http://schemas.microsoft.com/office/drawing/2014/main" id="{CB0BC6BE-34AA-4E99-9756-27B18572E660}"/>
              </a:ext>
            </a:extLst>
          </p:cNvPr>
          <p:cNvSpPr/>
          <p:nvPr/>
        </p:nvSpPr>
        <p:spPr>
          <a:xfrm>
            <a:off x="1053253" y="215390"/>
            <a:ext cx="8330871" cy="5078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altLang="ko-KR" sz="2800" b="1" i="0" u="none" strike="noStrike" cap="none" dirty="0" err="1">
                <a:solidFill>
                  <a:srgbClr val="002060"/>
                </a:solidFill>
                <a:latin typeface="Calibri"/>
                <a:ea typeface="Calibri"/>
                <a:cs typeface="Calibri"/>
                <a:sym typeface="Calibri"/>
              </a:rPr>
              <a:t>Quá</a:t>
            </a:r>
            <a:r>
              <a:rPr lang="en-US" altLang="ko-KR" sz="2800" b="1" i="0" u="none" strike="noStrike" cap="none" dirty="0">
                <a:solidFill>
                  <a:srgbClr val="002060"/>
                </a:solidFill>
                <a:latin typeface="Calibri"/>
                <a:ea typeface="Calibri"/>
                <a:cs typeface="Calibri"/>
                <a:sym typeface="Calibri"/>
              </a:rPr>
              <a:t> </a:t>
            </a:r>
            <a:r>
              <a:rPr lang="en-US" altLang="ko-KR" sz="2800" b="1" i="0" u="none" strike="noStrike" cap="none" dirty="0" err="1">
                <a:solidFill>
                  <a:srgbClr val="002060"/>
                </a:solidFill>
                <a:latin typeface="Calibri"/>
                <a:ea typeface="Calibri"/>
                <a:cs typeface="Calibri"/>
                <a:sym typeface="Calibri"/>
              </a:rPr>
              <a:t>trình</a:t>
            </a:r>
            <a:r>
              <a:rPr lang="en-US" altLang="ko-KR" sz="2800" b="1" i="0" u="none" strike="noStrike" cap="none" dirty="0">
                <a:solidFill>
                  <a:srgbClr val="002060"/>
                </a:solidFill>
                <a:latin typeface="Calibri"/>
                <a:ea typeface="Calibri"/>
                <a:cs typeface="Calibri"/>
                <a:sym typeface="Calibri"/>
              </a:rPr>
              <a:t> </a:t>
            </a:r>
            <a:r>
              <a:rPr lang="en-US" altLang="ko-KR" sz="2800" b="1" i="0" u="none" strike="noStrike" cap="none" dirty="0" err="1">
                <a:solidFill>
                  <a:srgbClr val="002060"/>
                </a:solidFill>
                <a:latin typeface="Calibri"/>
                <a:ea typeface="Calibri"/>
                <a:cs typeface="Calibri"/>
                <a:sym typeface="Calibri"/>
              </a:rPr>
              <a:t>xử</a:t>
            </a:r>
            <a:r>
              <a:rPr lang="en-US" altLang="ko-KR" sz="2800" b="1" i="0" u="none" strike="noStrike" cap="none" dirty="0">
                <a:solidFill>
                  <a:srgbClr val="002060"/>
                </a:solidFill>
                <a:latin typeface="Calibri"/>
                <a:ea typeface="Calibri"/>
                <a:cs typeface="Calibri"/>
                <a:sym typeface="Calibri"/>
              </a:rPr>
              <a:t> </a:t>
            </a:r>
            <a:r>
              <a:rPr lang="en-US" altLang="ko-KR" sz="2800" b="1" i="0" u="none" strike="noStrike" cap="none" dirty="0" err="1">
                <a:solidFill>
                  <a:srgbClr val="002060"/>
                </a:solidFill>
                <a:latin typeface="Calibri"/>
                <a:ea typeface="Calibri"/>
                <a:cs typeface="Calibri"/>
                <a:sym typeface="Calibri"/>
              </a:rPr>
              <a:t>lý</a:t>
            </a:r>
            <a:r>
              <a:rPr lang="en-US" altLang="ko-KR" sz="2800" b="1" i="0" u="none" strike="noStrike" cap="none" dirty="0">
                <a:solidFill>
                  <a:srgbClr val="002060"/>
                </a:solidFill>
                <a:latin typeface="Calibri"/>
                <a:ea typeface="Calibri"/>
                <a:cs typeface="Calibri"/>
                <a:sym typeface="Calibri"/>
              </a:rPr>
              <a:t> </a:t>
            </a:r>
            <a:r>
              <a:rPr lang="en-US" altLang="ko-KR" sz="2800" b="1" i="0" u="none" strike="noStrike" cap="none" dirty="0" err="1">
                <a:solidFill>
                  <a:srgbClr val="002060"/>
                </a:solidFill>
                <a:latin typeface="Calibri"/>
                <a:ea typeface="Calibri"/>
                <a:cs typeface="Calibri"/>
                <a:sym typeface="Calibri"/>
              </a:rPr>
              <a:t>và</a:t>
            </a:r>
            <a:r>
              <a:rPr lang="en-US" altLang="ko-KR" sz="2800" b="1" i="0" u="none" strike="noStrike" cap="none" dirty="0">
                <a:solidFill>
                  <a:srgbClr val="002060"/>
                </a:solidFill>
                <a:latin typeface="Calibri"/>
                <a:ea typeface="Calibri"/>
                <a:cs typeface="Calibri"/>
                <a:sym typeface="Calibri"/>
              </a:rPr>
              <a:t> </a:t>
            </a:r>
            <a:r>
              <a:rPr lang="en-US" altLang="ko-KR" sz="2800" b="1" i="0" u="none" strike="noStrike" cap="none" dirty="0" err="1">
                <a:solidFill>
                  <a:srgbClr val="002060"/>
                </a:solidFill>
                <a:latin typeface="Calibri"/>
                <a:ea typeface="Calibri"/>
                <a:cs typeface="Calibri"/>
                <a:sym typeface="Calibri"/>
              </a:rPr>
              <a:t>cách</a:t>
            </a:r>
            <a:r>
              <a:rPr lang="en-US" altLang="ko-KR" sz="2800" b="1" i="0" u="none" strike="noStrike" cap="none" dirty="0">
                <a:solidFill>
                  <a:srgbClr val="002060"/>
                </a:solidFill>
                <a:latin typeface="Calibri"/>
                <a:ea typeface="Calibri"/>
                <a:cs typeface="Calibri"/>
                <a:sym typeface="Calibri"/>
              </a:rPr>
              <a:t> </a:t>
            </a:r>
            <a:r>
              <a:rPr lang="en-US" altLang="ko-KR" sz="2800" b="1" i="0" u="none" strike="noStrike" cap="none" dirty="0" err="1">
                <a:solidFill>
                  <a:srgbClr val="002060"/>
                </a:solidFill>
                <a:latin typeface="Calibri"/>
                <a:ea typeface="Calibri"/>
                <a:cs typeface="Calibri"/>
                <a:sym typeface="Calibri"/>
              </a:rPr>
              <a:t>gọi</a:t>
            </a:r>
            <a:r>
              <a:rPr lang="en-US" altLang="ko-KR" sz="2800" b="1" i="0" u="none" strike="noStrike" cap="none" dirty="0">
                <a:solidFill>
                  <a:srgbClr val="002060"/>
                </a:solidFill>
                <a:latin typeface="Calibri"/>
                <a:ea typeface="Calibri"/>
                <a:cs typeface="Calibri"/>
                <a:sym typeface="Calibri"/>
              </a:rPr>
              <a:t> </a:t>
            </a:r>
            <a:r>
              <a:rPr lang="en-US" altLang="ko-KR" sz="2800" b="1" i="0" u="none" strike="noStrike" cap="none" dirty="0" err="1">
                <a:solidFill>
                  <a:srgbClr val="002060"/>
                </a:solidFill>
                <a:latin typeface="Calibri"/>
                <a:ea typeface="Calibri"/>
                <a:cs typeface="Calibri"/>
                <a:sym typeface="Calibri"/>
              </a:rPr>
              <a:t>hỗ</a:t>
            </a:r>
            <a:r>
              <a:rPr lang="en-US" altLang="ko-KR" sz="2800" b="1" i="0" u="none" strike="noStrike" cap="none" dirty="0">
                <a:solidFill>
                  <a:srgbClr val="002060"/>
                </a:solidFill>
                <a:latin typeface="Calibri"/>
                <a:ea typeface="Calibri"/>
                <a:cs typeface="Calibri"/>
                <a:sym typeface="Calibri"/>
              </a:rPr>
              <a:t> </a:t>
            </a:r>
            <a:r>
              <a:rPr lang="en-US" altLang="ko-KR" sz="2800" b="1" i="0" u="none" strike="noStrike" cap="none" dirty="0" err="1">
                <a:solidFill>
                  <a:srgbClr val="002060"/>
                </a:solidFill>
                <a:latin typeface="Calibri"/>
                <a:ea typeface="Calibri"/>
                <a:cs typeface="Calibri"/>
                <a:sym typeface="Calibri"/>
              </a:rPr>
              <a:t>trợ</a:t>
            </a:r>
            <a:r>
              <a:rPr lang="en-US" altLang="ko-KR" sz="2800" b="1" i="0" u="none" strike="noStrike" cap="none" dirty="0">
                <a:solidFill>
                  <a:srgbClr val="002060"/>
                </a:solidFill>
                <a:latin typeface="Calibri"/>
                <a:ea typeface="Calibri"/>
                <a:cs typeface="Calibri"/>
                <a:sym typeface="Calibri"/>
              </a:rPr>
              <a:t> 119</a:t>
            </a:r>
            <a:endParaRPr lang="en-US" sz="2600" b="1" i="0" u="none" strike="noStrike" cap="none" dirty="0">
              <a:solidFill>
                <a:srgbClr val="002060"/>
              </a:solidFill>
              <a:latin typeface="Arial"/>
              <a:ea typeface="Arial"/>
              <a:cs typeface="Arial"/>
              <a:sym typeface="Arial"/>
            </a:endParaRPr>
          </a:p>
        </p:txBody>
      </p:sp>
      <p:sp>
        <p:nvSpPr>
          <p:cNvPr id="37" name="Google Shape;260;p19">
            <a:extLst>
              <a:ext uri="{FF2B5EF4-FFF2-40B4-BE49-F238E27FC236}">
                <a16:creationId xmlns:a16="http://schemas.microsoft.com/office/drawing/2014/main" id="{DE71D95D-100F-4B16-91EB-0105824D8CC9}"/>
              </a:ext>
            </a:extLst>
          </p:cNvPr>
          <p:cNvSpPr/>
          <p:nvPr/>
        </p:nvSpPr>
        <p:spPr>
          <a:xfrm>
            <a:off x="418216" y="227848"/>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ko-KR" sz="2600" b="1" i="0" u="none" strike="noStrike" cap="none">
                <a:solidFill>
                  <a:schemeClr val="lt1"/>
                </a:solidFill>
                <a:latin typeface="Calibri"/>
                <a:ea typeface="Calibri"/>
                <a:cs typeface="Calibri"/>
                <a:sym typeface="Calibri"/>
              </a:rPr>
              <a:t>4</a:t>
            </a:r>
            <a:endParaRPr sz="2600" b="1" i="0" u="none" strike="noStrike" cap="none">
              <a:solidFill>
                <a:schemeClr val="lt1"/>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par>
                                <p:cTn id="8" presetID="10" presetClass="entr" presetSubtype="0" fill="hold"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fade">
                                      <p:cBhvr>
                                        <p:cTn id="10" dur="500"/>
                                        <p:tgtEl>
                                          <p:spTgt spid="276"/>
                                        </p:tgtEl>
                                      </p:cBhvr>
                                    </p:animEffect>
                                  </p:childTnLst>
                                </p:cTn>
                              </p:par>
                              <p:par>
                                <p:cTn id="11" presetID="10" presetClass="entr" presetSubtype="0" fill="hold" nodeType="withEffect">
                                  <p:stCondLst>
                                    <p:cond delay="0"/>
                                  </p:stCondLst>
                                  <p:childTnLst>
                                    <p:set>
                                      <p:cBhvr>
                                        <p:cTn id="12" dur="1" fill="hold">
                                          <p:stCondLst>
                                            <p:cond delay="0"/>
                                          </p:stCondLst>
                                        </p:cTn>
                                        <p:tgtEl>
                                          <p:spTgt spid="277"/>
                                        </p:tgtEl>
                                        <p:attrNameLst>
                                          <p:attrName>style.visibility</p:attrName>
                                        </p:attrNameLst>
                                      </p:cBhvr>
                                      <p:to>
                                        <p:strVal val="visible"/>
                                      </p:to>
                                    </p:set>
                                    <p:animEffect transition="in" filter="fade">
                                      <p:cBhvr>
                                        <p:cTn id="13" dur="500"/>
                                        <p:tgtEl>
                                          <p:spTgt spid="277"/>
                                        </p:tgtEl>
                                      </p:cBhvr>
                                    </p:animEffect>
                                  </p:childTnLst>
                                </p:cTn>
                              </p:par>
                              <p:par>
                                <p:cTn id="14" presetID="10" presetClass="entr" presetSubtype="0" fill="hold" nodeType="withEffect">
                                  <p:stCondLst>
                                    <p:cond delay="50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20"/>
          <p:cNvPicPr preferRelativeResize="0"/>
          <p:nvPr/>
        </p:nvPicPr>
        <p:blipFill rotWithShape="1">
          <a:blip r:embed="rId3">
            <a:alphaModFix/>
          </a:blip>
          <a:srcRect/>
          <a:stretch/>
        </p:blipFill>
        <p:spPr>
          <a:xfrm>
            <a:off x="2458" y="-1"/>
            <a:ext cx="9897192" cy="6875463"/>
          </a:xfrm>
          <a:prstGeom prst="rect">
            <a:avLst/>
          </a:prstGeom>
          <a:noFill/>
          <a:ln>
            <a:noFill/>
          </a:ln>
        </p:spPr>
      </p:pic>
      <p:sp>
        <p:nvSpPr>
          <p:cNvPr id="296" name="Google Shape;296;p20"/>
          <p:cNvSpPr/>
          <p:nvPr/>
        </p:nvSpPr>
        <p:spPr>
          <a:xfrm>
            <a:off x="4835641" y="2135651"/>
            <a:ext cx="4972474" cy="1061829"/>
          </a:xfrm>
          <a:prstGeom prst="rect">
            <a:avLst/>
          </a:prstGeom>
          <a:noFill/>
          <a:ln>
            <a:noFill/>
          </a:ln>
        </p:spPr>
        <p:txBody>
          <a:bodyPr spcFirstLastPara="1" wrap="square" lIns="91425" tIns="45700" rIns="91425" bIns="45700" anchor="t" anchorCtr="0">
            <a:noAutofit/>
          </a:bodyPr>
          <a:lstStyle/>
          <a:p>
            <a:pPr marR="0" lvl="0" algn="l" rtl="0">
              <a:lnSpc>
                <a:spcPct val="150000"/>
              </a:lnSpc>
              <a:spcBef>
                <a:spcPts val="0"/>
              </a:spcBef>
              <a:spcAft>
                <a:spcPts val="0"/>
              </a:spcAft>
              <a:buClr>
                <a:srgbClr val="FF0000"/>
              </a:buClr>
              <a:buSzPts val="2400"/>
            </a:pPr>
            <a:r>
              <a:rPr lang="en-US" altLang="ko-KR" sz="2400" b="1" i="0" u="none" strike="noStrike" cap="none" dirty="0">
                <a:solidFill>
                  <a:schemeClr val="accent2"/>
                </a:solidFill>
                <a:latin typeface="Calibri"/>
                <a:ea typeface="Calibri"/>
                <a:cs typeface="Calibri"/>
                <a:sym typeface="Calibri"/>
              </a:rPr>
              <a:t>1. </a:t>
            </a:r>
            <a:r>
              <a:rPr lang="ko-KR" sz="2400" b="1" i="0" u="none" strike="noStrike" cap="none" dirty="0" err="1">
                <a:solidFill>
                  <a:schemeClr val="tx1"/>
                </a:solidFill>
                <a:latin typeface="Calibri"/>
                <a:ea typeface="Calibri"/>
                <a:cs typeface="Calibri"/>
                <a:sym typeface="Calibri"/>
              </a:rPr>
              <a:t>Gọi</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điện</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đến</a:t>
            </a:r>
            <a:r>
              <a:rPr lang="ko-KR" sz="2400" b="1" i="0" u="none" strike="noStrike" cap="none" dirty="0">
                <a:solidFill>
                  <a:schemeClr val="tx1"/>
                </a:solidFill>
                <a:latin typeface="Calibri"/>
                <a:ea typeface="Calibri"/>
                <a:cs typeface="Calibri"/>
                <a:sym typeface="Calibri"/>
              </a:rPr>
              <a:t> 119 </a:t>
            </a:r>
            <a:r>
              <a:rPr lang="ko-KR" sz="2400" b="1" i="0" u="none" strike="noStrike" cap="none" dirty="0" err="1">
                <a:solidFill>
                  <a:schemeClr val="tx1"/>
                </a:solidFill>
                <a:latin typeface="Calibri"/>
                <a:ea typeface="Calibri"/>
                <a:cs typeface="Calibri"/>
                <a:sym typeface="Calibri"/>
              </a:rPr>
              <a:t>và</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thông</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báo</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tình</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hình,báo</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địa</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chỉ</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chính</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xác</a:t>
            </a:r>
            <a:endParaRPr sz="1400" b="0" i="0" u="none" strike="noStrike" cap="none" dirty="0">
              <a:solidFill>
                <a:schemeClr val="tx1"/>
              </a:solidFill>
              <a:sym typeface="Arial"/>
            </a:endParaRPr>
          </a:p>
        </p:txBody>
      </p:sp>
      <p:sp>
        <p:nvSpPr>
          <p:cNvPr id="297" name="Google Shape;297;p20"/>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altLang="ko-KR" dirty="0"/>
              <a:t>6</a:t>
            </a:r>
            <a:endParaRPr dirty="0"/>
          </a:p>
        </p:txBody>
      </p:sp>
      <p:pic>
        <p:nvPicPr>
          <p:cNvPr id="298" name="Google Shape;298;p20"/>
          <p:cNvPicPr preferRelativeResize="0"/>
          <p:nvPr/>
        </p:nvPicPr>
        <p:blipFill rotWithShape="1">
          <a:blip r:embed="rId4">
            <a:alphaModFix/>
          </a:blip>
          <a:srcRect/>
          <a:stretch/>
        </p:blipFill>
        <p:spPr>
          <a:xfrm>
            <a:off x="1125883" y="1574800"/>
            <a:ext cx="3597861" cy="2154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9" name="Google Shape;299;p20"/>
          <p:cNvPicPr preferRelativeResize="0"/>
          <p:nvPr/>
        </p:nvPicPr>
        <p:blipFill rotWithShape="1">
          <a:blip r:embed="rId5">
            <a:alphaModFix/>
          </a:blip>
          <a:srcRect l="9834" t="9141" r="8833" b="9116"/>
          <a:stretch/>
        </p:blipFill>
        <p:spPr>
          <a:xfrm>
            <a:off x="1125882" y="3910816"/>
            <a:ext cx="3597861" cy="2348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0" name="Google Shape;300;p20"/>
          <p:cNvSpPr/>
          <p:nvPr/>
        </p:nvSpPr>
        <p:spPr>
          <a:xfrm>
            <a:off x="4835641" y="4016404"/>
            <a:ext cx="4683935" cy="923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400"/>
              <a:buFont typeface="Arial"/>
              <a:buNone/>
            </a:pPr>
            <a:r>
              <a:rPr lang="ko-KR" sz="2400" b="1" i="0" u="none" strike="noStrike" cap="none" dirty="0">
                <a:solidFill>
                  <a:schemeClr val="accent2"/>
                </a:solidFill>
                <a:latin typeface="Calibri"/>
                <a:ea typeface="Calibri"/>
                <a:cs typeface="Calibri"/>
                <a:sym typeface="Calibri"/>
              </a:rPr>
              <a:t>2. </a:t>
            </a:r>
            <a:r>
              <a:rPr lang="ko-KR" sz="2400" b="1" i="0" u="none" strike="noStrike" cap="none" dirty="0" err="1">
                <a:solidFill>
                  <a:schemeClr val="tx1"/>
                </a:solidFill>
                <a:latin typeface="Calibri"/>
                <a:ea typeface="Calibri"/>
                <a:cs typeface="Calibri"/>
                <a:sym typeface="Calibri"/>
              </a:rPr>
              <a:t>Trả</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lời</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thêm</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các</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câu</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hỏi</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của</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nhân</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viên</a:t>
            </a:r>
            <a:r>
              <a:rPr lang="ko-KR" sz="2400" b="1" i="0" u="none" strike="noStrike" cap="none" dirty="0">
                <a:solidFill>
                  <a:schemeClr val="tx1"/>
                </a:solidFill>
                <a:latin typeface="Calibri"/>
                <a:ea typeface="Calibri"/>
                <a:cs typeface="Calibri"/>
                <a:sym typeface="Calibri"/>
              </a:rPr>
              <a:t> ( </a:t>
            </a:r>
            <a:r>
              <a:rPr lang="ko-KR" sz="2400" b="1" i="0" u="none" strike="noStrike" cap="none" dirty="0" err="1">
                <a:solidFill>
                  <a:schemeClr val="tx1"/>
                </a:solidFill>
                <a:latin typeface="Calibri"/>
                <a:ea typeface="Calibri"/>
                <a:cs typeface="Calibri"/>
                <a:sym typeface="Calibri"/>
              </a:rPr>
              <a:t>Nguyên</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nhân</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tai</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nạn,số</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người</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bị</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thương</a:t>
            </a:r>
            <a:r>
              <a:rPr lang="ko-KR" sz="2400" b="1" i="0" u="none" strike="noStrike" cap="none" dirty="0">
                <a:solidFill>
                  <a:schemeClr val="tx1"/>
                </a:solidFill>
                <a:latin typeface="Calibri"/>
                <a:ea typeface="Calibri"/>
                <a:cs typeface="Calibri"/>
                <a:sym typeface="Calibri"/>
              </a:rPr>
              <a:t> </a:t>
            </a:r>
            <a:r>
              <a:rPr lang="ko-KR" sz="2400" b="1" i="0" u="none" strike="noStrike" cap="none" dirty="0" err="1">
                <a:solidFill>
                  <a:schemeClr val="tx1"/>
                </a:solidFill>
                <a:latin typeface="Calibri"/>
                <a:ea typeface="Calibri"/>
                <a:cs typeface="Calibri"/>
                <a:sym typeface="Calibri"/>
              </a:rPr>
              <a:t>v</a:t>
            </a:r>
            <a:r>
              <a:rPr lang="ko-KR" sz="2400" b="1" i="0" u="none" strike="noStrike" cap="none" dirty="0">
                <a:solidFill>
                  <a:schemeClr val="tx1"/>
                </a:solidFill>
                <a:latin typeface="Calibri"/>
                <a:ea typeface="Calibri"/>
                <a:cs typeface="Calibri"/>
                <a:sym typeface="Calibri"/>
              </a:rPr>
              <a:t>..</a:t>
            </a:r>
            <a:r>
              <a:rPr lang="ko-KR" sz="2400" b="1" i="0" u="none" strike="noStrike" cap="none" dirty="0" err="1">
                <a:solidFill>
                  <a:schemeClr val="tx1"/>
                </a:solidFill>
                <a:latin typeface="Calibri"/>
                <a:ea typeface="Calibri"/>
                <a:cs typeface="Calibri"/>
                <a:sym typeface="Calibri"/>
              </a:rPr>
              <a:t>v</a:t>
            </a:r>
            <a:r>
              <a:rPr lang="ko-KR" sz="2400" b="1" i="0" u="none" strike="noStrike" cap="none" dirty="0">
                <a:solidFill>
                  <a:schemeClr val="tx1"/>
                </a:solidFill>
                <a:latin typeface="Calibri"/>
                <a:ea typeface="Calibri"/>
                <a:cs typeface="Calibri"/>
                <a:sym typeface="Calibri"/>
              </a:rPr>
              <a:t> )</a:t>
            </a:r>
            <a:endParaRPr sz="2400" b="0" i="0" u="none" strike="noStrike" cap="none" dirty="0">
              <a:solidFill>
                <a:schemeClr val="tx1"/>
              </a:solidFill>
              <a:sym typeface="Arial"/>
            </a:endParaRPr>
          </a:p>
        </p:txBody>
      </p:sp>
      <p:sp>
        <p:nvSpPr>
          <p:cNvPr id="301" name="Google Shape;301;p20"/>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2" name="Google Shape;302;p20"/>
          <p:cNvPicPr preferRelativeResize="0"/>
          <p:nvPr/>
        </p:nvPicPr>
        <p:blipFill rotWithShape="1">
          <a:blip r:embed="rId6">
            <a:alphaModFix/>
          </a:blip>
          <a:srcRect l="40253" t="25786" r="34816" b="25283"/>
          <a:stretch/>
        </p:blipFill>
        <p:spPr>
          <a:xfrm>
            <a:off x="8363058" y="709050"/>
            <a:ext cx="1075271" cy="540855"/>
          </a:xfrm>
          <a:prstGeom prst="rect">
            <a:avLst/>
          </a:prstGeom>
          <a:noFill/>
          <a:ln>
            <a:noFill/>
          </a:ln>
        </p:spPr>
      </p:pic>
      <p:pic>
        <p:nvPicPr>
          <p:cNvPr id="303" name="Google Shape;303;p20"/>
          <p:cNvPicPr preferRelativeResize="0"/>
          <p:nvPr/>
        </p:nvPicPr>
        <p:blipFill rotWithShape="1">
          <a:blip r:embed="rId7">
            <a:alphaModFix/>
          </a:blip>
          <a:srcRect/>
          <a:stretch/>
        </p:blipFill>
        <p:spPr>
          <a:xfrm>
            <a:off x="7481653" y="709050"/>
            <a:ext cx="1427928" cy="562106"/>
          </a:xfrm>
          <a:prstGeom prst="rect">
            <a:avLst/>
          </a:prstGeom>
          <a:noFill/>
          <a:ln>
            <a:noFill/>
          </a:ln>
        </p:spPr>
      </p:pic>
      <p:grpSp>
        <p:nvGrpSpPr>
          <p:cNvPr id="304" name="Google Shape;304;p20"/>
          <p:cNvGrpSpPr/>
          <p:nvPr/>
        </p:nvGrpSpPr>
        <p:grpSpPr>
          <a:xfrm>
            <a:off x="5821577" y="5575483"/>
            <a:ext cx="4075614" cy="1192107"/>
            <a:chOff x="5717106" y="5611499"/>
            <a:chExt cx="4075614" cy="1192107"/>
          </a:xfrm>
        </p:grpSpPr>
        <p:pic>
          <p:nvPicPr>
            <p:cNvPr id="305" name="Google Shape;305;p20"/>
            <p:cNvPicPr preferRelativeResize="0"/>
            <p:nvPr/>
          </p:nvPicPr>
          <p:blipFill rotWithShape="1">
            <a:blip r:embed="rId8">
              <a:alphaModFix/>
            </a:blip>
            <a:srcRect/>
            <a:stretch/>
          </p:blipFill>
          <p:spPr>
            <a:xfrm>
              <a:off x="6686255" y="5890607"/>
              <a:ext cx="563385" cy="817514"/>
            </a:xfrm>
            <a:prstGeom prst="rect">
              <a:avLst/>
            </a:prstGeom>
            <a:noFill/>
            <a:ln>
              <a:noFill/>
            </a:ln>
          </p:spPr>
        </p:pic>
        <p:pic>
          <p:nvPicPr>
            <p:cNvPr id="306" name="Google Shape;306;p20"/>
            <p:cNvPicPr preferRelativeResize="0"/>
            <p:nvPr/>
          </p:nvPicPr>
          <p:blipFill rotWithShape="1">
            <a:blip r:embed="rId9">
              <a:alphaModFix/>
            </a:blip>
            <a:srcRect/>
            <a:stretch/>
          </p:blipFill>
          <p:spPr>
            <a:xfrm>
              <a:off x="7540795" y="5888931"/>
              <a:ext cx="581148" cy="819190"/>
            </a:xfrm>
            <a:prstGeom prst="rect">
              <a:avLst/>
            </a:prstGeom>
            <a:noFill/>
            <a:ln>
              <a:noFill/>
            </a:ln>
          </p:spPr>
        </p:pic>
        <p:pic>
          <p:nvPicPr>
            <p:cNvPr id="307" name="Google Shape;307;p20"/>
            <p:cNvPicPr preferRelativeResize="0"/>
            <p:nvPr/>
          </p:nvPicPr>
          <p:blipFill rotWithShape="1">
            <a:blip r:embed="rId10">
              <a:alphaModFix/>
            </a:blip>
            <a:srcRect/>
            <a:stretch/>
          </p:blipFill>
          <p:spPr>
            <a:xfrm>
              <a:off x="5894741" y="5879324"/>
              <a:ext cx="580865" cy="817514"/>
            </a:xfrm>
            <a:prstGeom prst="rect">
              <a:avLst/>
            </a:prstGeom>
            <a:noFill/>
            <a:ln>
              <a:noFill/>
            </a:ln>
          </p:spPr>
        </p:pic>
        <p:pic>
          <p:nvPicPr>
            <p:cNvPr id="308" name="Google Shape;308;p20"/>
            <p:cNvPicPr preferRelativeResize="0"/>
            <p:nvPr/>
          </p:nvPicPr>
          <p:blipFill rotWithShape="1">
            <a:blip r:embed="rId11">
              <a:alphaModFix/>
            </a:blip>
            <a:srcRect/>
            <a:stretch/>
          </p:blipFill>
          <p:spPr>
            <a:xfrm>
              <a:off x="8687908" y="5611499"/>
              <a:ext cx="775794" cy="1180814"/>
            </a:xfrm>
            <a:prstGeom prst="rect">
              <a:avLst/>
            </a:prstGeom>
            <a:noFill/>
            <a:ln>
              <a:noFill/>
            </a:ln>
          </p:spPr>
        </p:pic>
        <p:sp>
          <p:nvSpPr>
            <p:cNvPr id="309" name="Google Shape;309;p20"/>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310" name="Google Shape;310;p20"/>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311" name="Google Shape;311;p20"/>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312" name="Google Shape;312;p20"/>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4" name="Google Shape;259;p19">
            <a:extLst>
              <a:ext uri="{FF2B5EF4-FFF2-40B4-BE49-F238E27FC236}">
                <a16:creationId xmlns:a16="http://schemas.microsoft.com/office/drawing/2014/main" id="{F51352F2-9AF6-4069-8AA4-CDED8B07DD56}"/>
              </a:ext>
            </a:extLst>
          </p:cNvPr>
          <p:cNvSpPr/>
          <p:nvPr/>
        </p:nvSpPr>
        <p:spPr>
          <a:xfrm>
            <a:off x="1062218" y="188495"/>
            <a:ext cx="8330871" cy="5078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ko-KR" sz="2800" b="1" i="0" u="none" strike="noStrike" cap="none" dirty="0" err="1">
                <a:solidFill>
                  <a:srgbClr val="002060"/>
                </a:solidFill>
                <a:latin typeface="Calibri"/>
                <a:ea typeface="Calibri"/>
                <a:cs typeface="Calibri"/>
                <a:sym typeface="Calibri"/>
              </a:rPr>
              <a:t>Quá</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trình</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xử</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lý</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và</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cách</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gọi</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hỗ</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trợ</a:t>
            </a:r>
            <a:r>
              <a:rPr lang="ko-KR" sz="2800" b="1" i="0" u="none" strike="noStrike" cap="none" dirty="0">
                <a:solidFill>
                  <a:srgbClr val="002060"/>
                </a:solidFill>
                <a:latin typeface="Calibri"/>
                <a:ea typeface="Calibri"/>
                <a:cs typeface="Calibri"/>
                <a:sym typeface="Calibri"/>
              </a:rPr>
              <a:t> 119</a:t>
            </a:r>
            <a:endParaRPr sz="2600" b="1" i="0" u="none" strike="noStrike" cap="none" dirty="0">
              <a:solidFill>
                <a:srgbClr val="002060"/>
              </a:solidFill>
              <a:latin typeface="Arial"/>
              <a:ea typeface="Arial"/>
              <a:cs typeface="Arial"/>
              <a:sym typeface="Arial"/>
            </a:endParaRPr>
          </a:p>
        </p:txBody>
      </p:sp>
      <p:sp>
        <p:nvSpPr>
          <p:cNvPr id="25" name="Google Shape;260;p19">
            <a:extLst>
              <a:ext uri="{FF2B5EF4-FFF2-40B4-BE49-F238E27FC236}">
                <a16:creationId xmlns:a16="http://schemas.microsoft.com/office/drawing/2014/main" id="{19AE8D7C-CF3F-4999-B6C4-126BA7C484F9}"/>
              </a:ext>
            </a:extLst>
          </p:cNvPr>
          <p:cNvSpPr/>
          <p:nvPr/>
        </p:nvSpPr>
        <p:spPr>
          <a:xfrm>
            <a:off x="418216" y="227848"/>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ko-KR" sz="2600" b="1" i="0" u="none" strike="noStrike" cap="none">
                <a:solidFill>
                  <a:schemeClr val="lt1"/>
                </a:solidFill>
                <a:latin typeface="Calibri"/>
                <a:ea typeface="Calibri"/>
                <a:cs typeface="Calibri"/>
                <a:sym typeface="Calibri"/>
              </a:rPr>
              <a:t>4</a:t>
            </a:r>
            <a:endParaRPr sz="2600" b="1" i="0" u="none" strike="noStrike" cap="none">
              <a:solidFill>
                <a:schemeClr val="lt1"/>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gtEl>
                                        <p:attrNameLst>
                                          <p:attrName>style.visibility</p:attrName>
                                        </p:attrNameLst>
                                      </p:cBhvr>
                                      <p:to>
                                        <p:strVal val="visible"/>
                                      </p:to>
                                    </p:set>
                                    <p:animEffect transition="in" filter="fade">
                                      <p:cBhvr>
                                        <p:cTn id="12"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21"/>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320" name="Google Shape;320;p21"/>
          <p:cNvSpPr/>
          <p:nvPr/>
        </p:nvSpPr>
        <p:spPr>
          <a:xfrm>
            <a:off x="1230075" y="1444857"/>
            <a:ext cx="1550164" cy="33150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algun Gothic"/>
              <a:buNone/>
            </a:pPr>
            <a:r>
              <a:rPr lang="ko-KR" sz="1400" b="1" i="0" u="none" strike="noStrike" cap="none">
                <a:solidFill>
                  <a:srgbClr val="FFFFFF"/>
                </a:solidFill>
                <a:latin typeface="Malgun Gothic"/>
                <a:ea typeface="Malgun Gothic"/>
                <a:cs typeface="Malgun Gothic"/>
                <a:sym typeface="Malgun Gothic"/>
              </a:rPr>
              <a:t>각종 재난 </a:t>
            </a:r>
            <a:endParaRPr sz="1400" b="0" i="0" u="none" strike="noStrike" cap="none">
              <a:solidFill>
                <a:srgbClr val="000000"/>
              </a:solidFill>
              <a:latin typeface="Arial"/>
              <a:ea typeface="Arial"/>
              <a:cs typeface="Arial"/>
              <a:sym typeface="Arial"/>
            </a:endParaRPr>
          </a:p>
        </p:txBody>
      </p:sp>
      <p:sp>
        <p:nvSpPr>
          <p:cNvPr id="321" name="Google Shape;321;p21"/>
          <p:cNvSpPr/>
          <p:nvPr/>
        </p:nvSpPr>
        <p:spPr>
          <a:xfrm>
            <a:off x="1220783" y="1391941"/>
            <a:ext cx="1550164" cy="33150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algun Gothic"/>
              <a:buNone/>
            </a:pPr>
            <a:r>
              <a:rPr lang="ko-KR" sz="1400" b="1" i="0" u="none" strike="noStrike" cap="none">
                <a:solidFill>
                  <a:srgbClr val="FFFFFF"/>
                </a:solidFill>
                <a:latin typeface="Malgun Gothic"/>
                <a:ea typeface="Malgun Gothic"/>
                <a:cs typeface="Malgun Gothic"/>
                <a:sym typeface="Malgun Gothic"/>
              </a:rPr>
              <a:t>응급 의료</a:t>
            </a:r>
            <a:endParaRPr sz="1400" b="0" i="0" u="none" strike="noStrike" cap="none">
              <a:solidFill>
                <a:srgbClr val="000000"/>
              </a:solidFill>
              <a:latin typeface="Arial"/>
              <a:ea typeface="Arial"/>
              <a:cs typeface="Arial"/>
              <a:sym typeface="Arial"/>
            </a:endParaRPr>
          </a:p>
        </p:txBody>
      </p:sp>
      <p:sp>
        <p:nvSpPr>
          <p:cNvPr id="322" name="Google Shape;322;p21"/>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altLang="ko-KR" dirty="0"/>
              <a:t>7</a:t>
            </a:r>
            <a:endParaRPr dirty="0"/>
          </a:p>
        </p:txBody>
      </p:sp>
      <p:pic>
        <p:nvPicPr>
          <p:cNvPr id="323" name="Google Shape;323;p21"/>
          <p:cNvPicPr preferRelativeResize="0"/>
          <p:nvPr/>
        </p:nvPicPr>
        <p:blipFill rotWithShape="1">
          <a:blip r:embed="rId4">
            <a:alphaModFix/>
          </a:blip>
          <a:srcRect/>
          <a:stretch/>
        </p:blipFill>
        <p:spPr>
          <a:xfrm>
            <a:off x="189547" y="1515105"/>
            <a:ext cx="2114282" cy="4582598"/>
          </a:xfrm>
          <a:prstGeom prst="rect">
            <a:avLst/>
          </a:prstGeom>
          <a:noFill/>
          <a:ln>
            <a:noFill/>
          </a:ln>
        </p:spPr>
      </p:pic>
      <p:sp>
        <p:nvSpPr>
          <p:cNvPr id="324" name="Google Shape;324;p21"/>
          <p:cNvSpPr/>
          <p:nvPr/>
        </p:nvSpPr>
        <p:spPr>
          <a:xfrm>
            <a:off x="212176" y="1781659"/>
            <a:ext cx="615827" cy="603176"/>
          </a:xfrm>
          <a:prstGeom prst="ellipse">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62"/>
              <a:buFont typeface="Arial"/>
              <a:buNone/>
            </a:pPr>
            <a:endParaRPr sz="1462" b="0" i="0" u="none" strike="noStrike" cap="none">
              <a:solidFill>
                <a:schemeClr val="lt1"/>
              </a:solidFill>
              <a:latin typeface="Calibri"/>
              <a:ea typeface="Calibri"/>
              <a:cs typeface="Calibri"/>
              <a:sym typeface="Calibri"/>
            </a:endParaRPr>
          </a:p>
        </p:txBody>
      </p:sp>
      <p:pic>
        <p:nvPicPr>
          <p:cNvPr id="325" name="Google Shape;325;p21"/>
          <p:cNvPicPr preferRelativeResize="0"/>
          <p:nvPr/>
        </p:nvPicPr>
        <p:blipFill rotWithShape="1">
          <a:blip r:embed="rId5">
            <a:alphaModFix/>
          </a:blip>
          <a:srcRect/>
          <a:stretch/>
        </p:blipFill>
        <p:spPr>
          <a:xfrm>
            <a:off x="3892684" y="1643611"/>
            <a:ext cx="2114282" cy="4582598"/>
          </a:xfrm>
          <a:prstGeom prst="rect">
            <a:avLst/>
          </a:prstGeom>
          <a:noFill/>
          <a:ln>
            <a:noFill/>
          </a:ln>
        </p:spPr>
      </p:pic>
      <p:pic>
        <p:nvPicPr>
          <p:cNvPr id="326" name="Google Shape;326;p21"/>
          <p:cNvPicPr preferRelativeResize="0"/>
          <p:nvPr/>
        </p:nvPicPr>
        <p:blipFill rotWithShape="1">
          <a:blip r:embed="rId6">
            <a:alphaModFix/>
          </a:blip>
          <a:srcRect/>
          <a:stretch/>
        </p:blipFill>
        <p:spPr>
          <a:xfrm>
            <a:off x="7557921" y="1643611"/>
            <a:ext cx="2114282" cy="4582598"/>
          </a:xfrm>
          <a:prstGeom prst="rect">
            <a:avLst/>
          </a:prstGeom>
          <a:noFill/>
          <a:ln>
            <a:noFill/>
          </a:ln>
        </p:spPr>
      </p:pic>
      <p:sp>
        <p:nvSpPr>
          <p:cNvPr id="327" name="Google Shape;327;p21"/>
          <p:cNvSpPr/>
          <p:nvPr/>
        </p:nvSpPr>
        <p:spPr>
          <a:xfrm>
            <a:off x="2824751" y="3829157"/>
            <a:ext cx="584910" cy="211504"/>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62"/>
              <a:buFont typeface="Arial"/>
              <a:buNone/>
            </a:pPr>
            <a:endParaRPr sz="1462" b="0" i="0" u="none" strike="noStrike" cap="none">
              <a:solidFill>
                <a:schemeClr val="lt1"/>
              </a:solidFill>
              <a:latin typeface="Calibri"/>
              <a:ea typeface="Calibri"/>
              <a:cs typeface="Calibri"/>
              <a:sym typeface="Calibri"/>
            </a:endParaRPr>
          </a:p>
        </p:txBody>
      </p:sp>
      <p:sp>
        <p:nvSpPr>
          <p:cNvPr id="328" name="Google Shape;328;p21"/>
          <p:cNvSpPr/>
          <p:nvPr/>
        </p:nvSpPr>
        <p:spPr>
          <a:xfrm>
            <a:off x="4949825" y="3650090"/>
            <a:ext cx="1072833" cy="1184620"/>
          </a:xfrm>
          <a:prstGeom prst="ellipse">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62"/>
              <a:buFont typeface="Arial"/>
              <a:buNone/>
            </a:pPr>
            <a:endParaRPr sz="1462" b="0" i="0" u="none" strike="noStrike" cap="none">
              <a:solidFill>
                <a:schemeClr val="lt1"/>
              </a:solidFill>
              <a:latin typeface="Calibri"/>
              <a:ea typeface="Calibri"/>
              <a:cs typeface="Calibri"/>
              <a:sym typeface="Calibri"/>
            </a:endParaRPr>
          </a:p>
        </p:txBody>
      </p:sp>
      <p:sp>
        <p:nvSpPr>
          <p:cNvPr id="329" name="Google Shape;329;p21"/>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30" name="Google Shape;330;p21"/>
          <p:cNvPicPr preferRelativeResize="0"/>
          <p:nvPr/>
        </p:nvPicPr>
        <p:blipFill rotWithShape="1">
          <a:blip r:embed="rId7">
            <a:alphaModFix/>
          </a:blip>
          <a:srcRect l="40253" t="25786" r="34816" b="25283"/>
          <a:stretch/>
        </p:blipFill>
        <p:spPr>
          <a:xfrm>
            <a:off x="8363058" y="709050"/>
            <a:ext cx="1075271" cy="540855"/>
          </a:xfrm>
          <a:prstGeom prst="rect">
            <a:avLst/>
          </a:prstGeom>
          <a:noFill/>
          <a:ln>
            <a:noFill/>
          </a:ln>
        </p:spPr>
      </p:pic>
      <p:pic>
        <p:nvPicPr>
          <p:cNvPr id="331" name="Google Shape;331;p21"/>
          <p:cNvPicPr preferRelativeResize="0"/>
          <p:nvPr/>
        </p:nvPicPr>
        <p:blipFill rotWithShape="1">
          <a:blip r:embed="rId8">
            <a:alphaModFix/>
          </a:blip>
          <a:srcRect/>
          <a:stretch/>
        </p:blipFill>
        <p:spPr>
          <a:xfrm>
            <a:off x="7481653" y="709050"/>
            <a:ext cx="1427928" cy="562106"/>
          </a:xfrm>
          <a:prstGeom prst="rect">
            <a:avLst/>
          </a:prstGeom>
          <a:noFill/>
          <a:ln>
            <a:noFill/>
          </a:ln>
        </p:spPr>
      </p:pic>
      <p:grpSp>
        <p:nvGrpSpPr>
          <p:cNvPr id="332" name="Google Shape;332;p21"/>
          <p:cNvGrpSpPr/>
          <p:nvPr/>
        </p:nvGrpSpPr>
        <p:grpSpPr>
          <a:xfrm>
            <a:off x="5821577" y="5575483"/>
            <a:ext cx="4075614" cy="1192107"/>
            <a:chOff x="5717106" y="5611499"/>
            <a:chExt cx="4075614" cy="1192107"/>
          </a:xfrm>
        </p:grpSpPr>
        <p:pic>
          <p:nvPicPr>
            <p:cNvPr id="333" name="Google Shape;333;p21"/>
            <p:cNvPicPr preferRelativeResize="0"/>
            <p:nvPr/>
          </p:nvPicPr>
          <p:blipFill rotWithShape="1">
            <a:blip r:embed="rId9">
              <a:alphaModFix/>
            </a:blip>
            <a:srcRect/>
            <a:stretch/>
          </p:blipFill>
          <p:spPr>
            <a:xfrm>
              <a:off x="6686255" y="5890607"/>
              <a:ext cx="563385" cy="817514"/>
            </a:xfrm>
            <a:prstGeom prst="rect">
              <a:avLst/>
            </a:prstGeom>
            <a:noFill/>
            <a:ln>
              <a:noFill/>
            </a:ln>
          </p:spPr>
        </p:pic>
        <p:pic>
          <p:nvPicPr>
            <p:cNvPr id="334" name="Google Shape;334;p21"/>
            <p:cNvPicPr preferRelativeResize="0"/>
            <p:nvPr/>
          </p:nvPicPr>
          <p:blipFill rotWithShape="1">
            <a:blip r:embed="rId10">
              <a:alphaModFix/>
            </a:blip>
            <a:srcRect/>
            <a:stretch/>
          </p:blipFill>
          <p:spPr>
            <a:xfrm>
              <a:off x="7540795" y="5888931"/>
              <a:ext cx="581148" cy="819190"/>
            </a:xfrm>
            <a:prstGeom prst="rect">
              <a:avLst/>
            </a:prstGeom>
            <a:noFill/>
            <a:ln>
              <a:noFill/>
            </a:ln>
          </p:spPr>
        </p:pic>
        <p:pic>
          <p:nvPicPr>
            <p:cNvPr id="335" name="Google Shape;335;p21"/>
            <p:cNvPicPr preferRelativeResize="0"/>
            <p:nvPr/>
          </p:nvPicPr>
          <p:blipFill rotWithShape="1">
            <a:blip r:embed="rId11">
              <a:alphaModFix/>
            </a:blip>
            <a:srcRect/>
            <a:stretch/>
          </p:blipFill>
          <p:spPr>
            <a:xfrm>
              <a:off x="5894741" y="5879324"/>
              <a:ext cx="580865" cy="817514"/>
            </a:xfrm>
            <a:prstGeom prst="rect">
              <a:avLst/>
            </a:prstGeom>
            <a:noFill/>
            <a:ln>
              <a:noFill/>
            </a:ln>
          </p:spPr>
        </p:pic>
        <p:pic>
          <p:nvPicPr>
            <p:cNvPr id="336" name="Google Shape;336;p21"/>
            <p:cNvPicPr preferRelativeResize="0"/>
            <p:nvPr/>
          </p:nvPicPr>
          <p:blipFill rotWithShape="1">
            <a:blip r:embed="rId12">
              <a:alphaModFix/>
            </a:blip>
            <a:srcRect/>
            <a:stretch/>
          </p:blipFill>
          <p:spPr>
            <a:xfrm>
              <a:off x="8687908" y="5611499"/>
              <a:ext cx="775794" cy="1180814"/>
            </a:xfrm>
            <a:prstGeom prst="rect">
              <a:avLst/>
            </a:prstGeom>
            <a:noFill/>
            <a:ln>
              <a:noFill/>
            </a:ln>
          </p:spPr>
        </p:pic>
        <p:sp>
          <p:nvSpPr>
            <p:cNvPr id="337" name="Google Shape;337;p21"/>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338" name="Google Shape;338;p21"/>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339" name="Google Shape;339;p21"/>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340" name="Google Shape;340;p21"/>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28" name="Google Shape;259;p19">
            <a:extLst>
              <a:ext uri="{FF2B5EF4-FFF2-40B4-BE49-F238E27FC236}">
                <a16:creationId xmlns:a16="http://schemas.microsoft.com/office/drawing/2014/main" id="{5A63B979-B745-4124-A5E4-2D4DCABFD851}"/>
              </a:ext>
            </a:extLst>
          </p:cNvPr>
          <p:cNvSpPr/>
          <p:nvPr/>
        </p:nvSpPr>
        <p:spPr>
          <a:xfrm>
            <a:off x="1062218" y="188495"/>
            <a:ext cx="8330871" cy="5078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ko-KR" sz="2800" b="1" i="0" u="none" strike="noStrike" cap="none" dirty="0" err="1">
                <a:solidFill>
                  <a:srgbClr val="002060"/>
                </a:solidFill>
                <a:latin typeface="Calibri"/>
                <a:ea typeface="Calibri"/>
                <a:cs typeface="Calibri"/>
                <a:sym typeface="Calibri"/>
              </a:rPr>
              <a:t>Quá</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trình</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xử</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lý</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và</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cách</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gọi</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hỗ</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trợ</a:t>
            </a:r>
            <a:r>
              <a:rPr lang="ko-KR" sz="2800" b="1" i="0" u="none" strike="noStrike" cap="none" dirty="0">
                <a:solidFill>
                  <a:srgbClr val="002060"/>
                </a:solidFill>
                <a:latin typeface="Calibri"/>
                <a:ea typeface="Calibri"/>
                <a:cs typeface="Calibri"/>
                <a:sym typeface="Calibri"/>
              </a:rPr>
              <a:t> 119</a:t>
            </a:r>
            <a:endParaRPr sz="2600" b="1" i="0" u="none" strike="noStrike" cap="none" dirty="0">
              <a:solidFill>
                <a:srgbClr val="002060"/>
              </a:solidFill>
              <a:latin typeface="Arial"/>
              <a:ea typeface="Arial"/>
              <a:cs typeface="Arial"/>
              <a:sym typeface="Arial"/>
            </a:endParaRPr>
          </a:p>
        </p:txBody>
      </p:sp>
      <p:sp>
        <p:nvSpPr>
          <p:cNvPr id="29" name="Google Shape;260;p19">
            <a:extLst>
              <a:ext uri="{FF2B5EF4-FFF2-40B4-BE49-F238E27FC236}">
                <a16:creationId xmlns:a16="http://schemas.microsoft.com/office/drawing/2014/main" id="{C10C08DB-B83B-4FC7-8C8B-678CA3A1C82C}"/>
              </a:ext>
            </a:extLst>
          </p:cNvPr>
          <p:cNvSpPr/>
          <p:nvPr/>
        </p:nvSpPr>
        <p:spPr>
          <a:xfrm>
            <a:off x="418216" y="227848"/>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ko-KR" sz="2600" b="1" i="0" u="none" strike="noStrike" cap="none">
                <a:solidFill>
                  <a:schemeClr val="lt1"/>
                </a:solidFill>
                <a:latin typeface="Calibri"/>
                <a:ea typeface="Calibri"/>
                <a:cs typeface="Calibri"/>
                <a:sym typeface="Calibri"/>
              </a:rPr>
              <a:t>4</a:t>
            </a:r>
            <a:endParaRPr sz="2600" b="1" i="0" u="none" strike="noStrike" cap="none">
              <a:solidFill>
                <a:schemeClr val="lt1"/>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20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animEffect transition="in" filter="fade">
                                      <p:cBhvr>
                                        <p:cTn id="12" dur="500"/>
                                        <p:tgtEl>
                                          <p:spTgt spid="327"/>
                                        </p:tgtEl>
                                      </p:cBhvr>
                                    </p:animEffect>
                                  </p:childTnLst>
                                </p:cTn>
                              </p:par>
                              <p:par>
                                <p:cTn id="13" presetID="10" presetClass="entr" presetSubtype="0" fill="hold" nodeType="withEffect">
                                  <p:stCondLst>
                                    <p:cond delay="0"/>
                                  </p:stCondLst>
                                  <p:childTnLst>
                                    <p:set>
                                      <p:cBhvr>
                                        <p:cTn id="14" dur="1" fill="hold">
                                          <p:stCondLst>
                                            <p:cond delay="0"/>
                                          </p:stCondLst>
                                        </p:cTn>
                                        <p:tgtEl>
                                          <p:spTgt spid="325"/>
                                        </p:tgtEl>
                                        <p:attrNameLst>
                                          <p:attrName>style.visibility</p:attrName>
                                        </p:attrNameLst>
                                      </p:cBhvr>
                                      <p:to>
                                        <p:strVal val="visible"/>
                                      </p:to>
                                    </p:set>
                                    <p:animEffect transition="in" filter="fade">
                                      <p:cBhvr>
                                        <p:cTn id="15" dur="500"/>
                                        <p:tgtEl>
                                          <p:spTgt spid="3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8"/>
                                        </p:tgtEl>
                                        <p:attrNameLst>
                                          <p:attrName>style.visibility</p:attrName>
                                        </p:attrNameLst>
                                      </p:cBhvr>
                                      <p:to>
                                        <p:strVal val="visible"/>
                                      </p:to>
                                    </p:set>
                                    <p:animEffect transition="in" filter="fade">
                                      <p:cBhvr>
                                        <p:cTn id="20" dur="2000"/>
                                        <p:tgtEl>
                                          <p:spTgt spid="328"/>
                                        </p:tgtEl>
                                      </p:cBhvr>
                                    </p:animEffect>
                                  </p:childTnLst>
                                </p:cTn>
                              </p:par>
                              <p:par>
                                <p:cTn id="21" presetID="10" presetClass="entr" presetSubtype="0" fill="hold" nodeType="withEffect">
                                  <p:stCondLst>
                                    <p:cond delay="0"/>
                                  </p:stCondLst>
                                  <p:childTnLst>
                                    <p:set>
                                      <p:cBhvr>
                                        <p:cTn id="22" dur="1" fill="hold">
                                          <p:stCondLst>
                                            <p:cond delay="0"/>
                                          </p:stCondLst>
                                        </p:cTn>
                                        <p:tgtEl>
                                          <p:spTgt spid="326"/>
                                        </p:tgtEl>
                                        <p:attrNameLst>
                                          <p:attrName>style.visibility</p:attrName>
                                        </p:attrNameLst>
                                      </p:cBhvr>
                                      <p:to>
                                        <p:strVal val="visible"/>
                                      </p:to>
                                    </p:set>
                                    <p:animEffect transition="in" filter="fade">
                                      <p:cBhvr>
                                        <p:cTn id="23"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2"/>
          <p:cNvPicPr preferRelativeResize="0"/>
          <p:nvPr/>
        </p:nvPicPr>
        <p:blipFill rotWithShape="1">
          <a:blip r:embed="rId3">
            <a:alphaModFix/>
          </a:blip>
          <a:srcRect/>
          <a:stretch/>
        </p:blipFill>
        <p:spPr>
          <a:xfrm>
            <a:off x="-1" y="-2"/>
            <a:ext cx="9897189" cy="6875465"/>
          </a:xfrm>
          <a:prstGeom prst="rect">
            <a:avLst/>
          </a:prstGeom>
          <a:noFill/>
          <a:ln>
            <a:noFill/>
          </a:ln>
        </p:spPr>
      </p:pic>
      <p:sp>
        <p:nvSpPr>
          <p:cNvPr id="348" name="Google Shape;348;p22"/>
          <p:cNvSpPr/>
          <p:nvPr/>
        </p:nvSpPr>
        <p:spPr>
          <a:xfrm>
            <a:off x="1230075" y="1444857"/>
            <a:ext cx="1550164" cy="33150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algun Gothic"/>
              <a:buNone/>
            </a:pPr>
            <a:r>
              <a:rPr lang="ko-KR" sz="1400" b="1" i="0" u="none" strike="noStrike" cap="none">
                <a:solidFill>
                  <a:srgbClr val="FFFFFF"/>
                </a:solidFill>
                <a:latin typeface="Malgun Gothic"/>
                <a:ea typeface="Malgun Gothic"/>
                <a:cs typeface="Malgun Gothic"/>
                <a:sym typeface="Malgun Gothic"/>
              </a:rPr>
              <a:t>각종 재난 </a:t>
            </a:r>
            <a:endParaRPr sz="1400" b="0" i="0" u="none" strike="noStrike" cap="none">
              <a:solidFill>
                <a:srgbClr val="000000"/>
              </a:solidFill>
              <a:latin typeface="Arial"/>
              <a:ea typeface="Arial"/>
              <a:cs typeface="Arial"/>
              <a:sym typeface="Arial"/>
            </a:endParaRPr>
          </a:p>
        </p:txBody>
      </p:sp>
      <p:sp>
        <p:nvSpPr>
          <p:cNvPr id="349" name="Google Shape;349;p22"/>
          <p:cNvSpPr/>
          <p:nvPr/>
        </p:nvSpPr>
        <p:spPr>
          <a:xfrm>
            <a:off x="1220783" y="1391941"/>
            <a:ext cx="1550164" cy="33150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algun Gothic"/>
              <a:buNone/>
            </a:pPr>
            <a:r>
              <a:rPr lang="ko-KR" sz="1400" b="1" i="0" u="none" strike="noStrike" cap="none">
                <a:solidFill>
                  <a:srgbClr val="FFFFFF"/>
                </a:solidFill>
                <a:latin typeface="Malgun Gothic"/>
                <a:ea typeface="Malgun Gothic"/>
                <a:cs typeface="Malgun Gothic"/>
                <a:sym typeface="Malgun Gothic"/>
              </a:rPr>
              <a:t>응급 의료</a:t>
            </a:r>
            <a:endParaRPr sz="1400" b="0" i="0" u="none" strike="noStrike" cap="none">
              <a:solidFill>
                <a:srgbClr val="000000"/>
              </a:solidFill>
              <a:latin typeface="Arial"/>
              <a:ea typeface="Arial"/>
              <a:cs typeface="Arial"/>
              <a:sym typeface="Arial"/>
            </a:endParaRPr>
          </a:p>
        </p:txBody>
      </p:sp>
      <p:sp>
        <p:nvSpPr>
          <p:cNvPr id="350" name="Google Shape;350;p22"/>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r>
              <a:rPr lang="en-US" altLang="ko-KR" dirty="0"/>
              <a:t>8</a:t>
            </a:r>
            <a:endParaRPr dirty="0"/>
          </a:p>
        </p:txBody>
      </p:sp>
      <p:sp>
        <p:nvSpPr>
          <p:cNvPr id="351" name="Google Shape;351;p22"/>
          <p:cNvSpPr/>
          <p:nvPr/>
        </p:nvSpPr>
        <p:spPr>
          <a:xfrm>
            <a:off x="1322182" y="3278163"/>
            <a:ext cx="1365950" cy="507831"/>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800"/>
              <a:buFont typeface="Arial"/>
              <a:buNone/>
            </a:pPr>
            <a:r>
              <a:rPr lang="ko-KR" sz="1800" b="1" i="0" u="none" strike="noStrike" cap="none">
                <a:solidFill>
                  <a:srgbClr val="000000"/>
                </a:solidFill>
                <a:latin typeface="Malgun Gothic"/>
                <a:ea typeface="Malgun Gothic"/>
                <a:cs typeface="Malgun Gothic"/>
                <a:sym typeface="Malgun Gothic"/>
              </a:rPr>
              <a:t>119에 신고</a:t>
            </a:r>
            <a:endParaRPr sz="1800" b="1" i="0" u="none" strike="noStrike" cap="none">
              <a:solidFill>
                <a:srgbClr val="000000"/>
              </a:solidFill>
              <a:latin typeface="Malgun Gothic"/>
              <a:ea typeface="Malgun Gothic"/>
              <a:cs typeface="Malgun Gothic"/>
              <a:sym typeface="Malgun Gothic"/>
            </a:endParaRPr>
          </a:p>
        </p:txBody>
      </p:sp>
      <p:pic>
        <p:nvPicPr>
          <p:cNvPr id="352" name="Google Shape;352;p22" descr="핀란드의 긴급전화번호 112"/>
          <p:cNvPicPr preferRelativeResize="0"/>
          <p:nvPr/>
        </p:nvPicPr>
        <p:blipFill rotWithShape="1">
          <a:blip r:embed="rId4">
            <a:alphaModFix/>
          </a:blip>
          <a:srcRect/>
          <a:stretch/>
        </p:blipFill>
        <p:spPr>
          <a:xfrm>
            <a:off x="1012622" y="1615185"/>
            <a:ext cx="2084402" cy="1389058"/>
          </a:xfrm>
          <a:prstGeom prst="rect">
            <a:avLst/>
          </a:prstGeom>
          <a:noFill/>
          <a:ln>
            <a:noFill/>
          </a:ln>
        </p:spPr>
      </p:pic>
      <p:sp>
        <p:nvSpPr>
          <p:cNvPr id="353" name="Google Shape;353;p22"/>
          <p:cNvSpPr/>
          <p:nvPr/>
        </p:nvSpPr>
        <p:spPr>
          <a:xfrm>
            <a:off x="1892928" y="2140304"/>
            <a:ext cx="1182384" cy="528350"/>
          </a:xfrm>
          <a:prstGeom prst="rect">
            <a:avLst/>
          </a:prstGeom>
          <a:noFill/>
          <a:ln>
            <a:noFill/>
          </a:ln>
        </p:spPr>
        <p:txBody>
          <a:bodyPr spcFirstLastPara="1" wrap="square" lIns="91425" tIns="45700" rIns="91425" bIns="45700" anchor="t" anchorCtr="0">
            <a:noAutofit/>
          </a:bodyPr>
          <a:lstStyle/>
          <a:p>
            <a:pPr marL="0" marR="0" lvl="0" indent="0" algn="l" rtl="0">
              <a:lnSpc>
                <a:spcPct val="170000"/>
              </a:lnSpc>
              <a:spcBef>
                <a:spcPts val="0"/>
              </a:spcBef>
              <a:spcAft>
                <a:spcPts val="0"/>
              </a:spcAft>
              <a:buClr>
                <a:srgbClr val="FF0000"/>
              </a:buClr>
              <a:buSzPts val="2000"/>
              <a:buFont typeface="Malgun Gothic"/>
              <a:buNone/>
            </a:pPr>
            <a:r>
              <a:rPr lang="ko-KR" sz="2000" b="1" i="0" u="none" strike="noStrike" cap="none">
                <a:solidFill>
                  <a:srgbClr val="FF0000"/>
                </a:solidFill>
                <a:latin typeface="Malgun Gothic"/>
                <a:ea typeface="Malgun Gothic"/>
                <a:cs typeface="Malgun Gothic"/>
                <a:sym typeface="Malgun Gothic"/>
              </a:rPr>
              <a:t>① ① ⑨</a:t>
            </a:r>
            <a:endParaRPr sz="2000" b="1" i="0" u="none" strike="noStrike" cap="none">
              <a:solidFill>
                <a:srgbClr val="FF0000"/>
              </a:solidFill>
              <a:latin typeface="Malgun Gothic"/>
              <a:ea typeface="Malgun Gothic"/>
              <a:cs typeface="Malgun Gothic"/>
              <a:sym typeface="Malgun Gothic"/>
            </a:endParaRPr>
          </a:p>
        </p:txBody>
      </p:sp>
      <p:pic>
        <p:nvPicPr>
          <p:cNvPr id="354" name="Google Shape;354;p22"/>
          <p:cNvPicPr preferRelativeResize="0"/>
          <p:nvPr/>
        </p:nvPicPr>
        <p:blipFill rotWithShape="1">
          <a:blip r:embed="rId5">
            <a:alphaModFix/>
          </a:blip>
          <a:srcRect/>
          <a:stretch/>
        </p:blipFill>
        <p:spPr>
          <a:xfrm>
            <a:off x="3672002" y="1615185"/>
            <a:ext cx="2084402" cy="1389058"/>
          </a:xfrm>
          <a:prstGeom prst="rect">
            <a:avLst/>
          </a:prstGeom>
          <a:noFill/>
          <a:ln>
            <a:noFill/>
          </a:ln>
        </p:spPr>
      </p:pic>
      <p:pic>
        <p:nvPicPr>
          <p:cNvPr id="355" name="Google Shape;355;p22" descr="안전신문 모바일 사이트, 코로나19 확산에 전국 119종합상황실 철통 ..."/>
          <p:cNvPicPr preferRelativeResize="0"/>
          <p:nvPr/>
        </p:nvPicPr>
        <p:blipFill rotWithShape="1">
          <a:blip r:embed="rId6">
            <a:alphaModFix/>
          </a:blip>
          <a:srcRect l="1" r="4252"/>
          <a:stretch/>
        </p:blipFill>
        <p:spPr>
          <a:xfrm>
            <a:off x="6460922" y="1615185"/>
            <a:ext cx="2084402" cy="1389058"/>
          </a:xfrm>
          <a:prstGeom prst="rect">
            <a:avLst/>
          </a:prstGeom>
          <a:noFill/>
          <a:ln>
            <a:noFill/>
          </a:ln>
        </p:spPr>
      </p:pic>
      <p:sp>
        <p:nvSpPr>
          <p:cNvPr id="356" name="Google Shape;356;p22"/>
          <p:cNvSpPr/>
          <p:nvPr/>
        </p:nvSpPr>
        <p:spPr>
          <a:xfrm>
            <a:off x="3753918" y="3278163"/>
            <a:ext cx="1813312" cy="507831"/>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800"/>
              <a:buFont typeface="Arial"/>
              <a:buNone/>
            </a:pPr>
            <a:r>
              <a:rPr lang="ko-KR" sz="1800" b="1" i="0" u="none" strike="noStrike" cap="none">
                <a:solidFill>
                  <a:srgbClr val="000000"/>
                </a:solidFill>
                <a:latin typeface="Malgun Gothic"/>
                <a:ea typeface="Malgun Gothic"/>
                <a:cs typeface="Malgun Gothic"/>
                <a:sym typeface="Malgun Gothic"/>
              </a:rPr>
              <a:t>종합상황실 연결</a:t>
            </a:r>
            <a:endParaRPr sz="1800" b="1" i="0" u="none" strike="noStrike" cap="none">
              <a:solidFill>
                <a:srgbClr val="000000"/>
              </a:solidFill>
              <a:latin typeface="Malgun Gothic"/>
              <a:ea typeface="Malgun Gothic"/>
              <a:cs typeface="Malgun Gothic"/>
              <a:sym typeface="Malgun Gothic"/>
            </a:endParaRPr>
          </a:p>
        </p:txBody>
      </p:sp>
      <p:sp>
        <p:nvSpPr>
          <p:cNvPr id="357" name="Google Shape;357;p22"/>
          <p:cNvSpPr/>
          <p:nvPr/>
        </p:nvSpPr>
        <p:spPr>
          <a:xfrm>
            <a:off x="6141570" y="3627618"/>
            <a:ext cx="3172869" cy="414024"/>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400"/>
              <a:buFont typeface="Arial"/>
              <a:buNone/>
            </a:pPr>
            <a:r>
              <a:rPr lang="ko-KR" sz="1400" b="1" i="0" u="none" strike="noStrike" cap="none">
                <a:solidFill>
                  <a:srgbClr val="000000"/>
                </a:solidFill>
                <a:latin typeface="Malgun Gothic"/>
                <a:ea typeface="Malgun Gothic"/>
                <a:cs typeface="Malgun Gothic"/>
                <a:sym typeface="Malgun Gothic"/>
              </a:rPr>
              <a:t> - 자동전화번호식별시스템(ANI)</a:t>
            </a:r>
            <a:endParaRPr sz="1400" b="0" i="0" u="none" strike="noStrike" cap="none">
              <a:solidFill>
                <a:srgbClr val="000000"/>
              </a:solidFill>
              <a:latin typeface="Arial"/>
              <a:ea typeface="Arial"/>
              <a:cs typeface="Arial"/>
              <a:sym typeface="Arial"/>
            </a:endParaRPr>
          </a:p>
        </p:txBody>
      </p:sp>
      <p:sp>
        <p:nvSpPr>
          <p:cNvPr id="358" name="Google Shape;358;p22"/>
          <p:cNvSpPr/>
          <p:nvPr/>
        </p:nvSpPr>
        <p:spPr>
          <a:xfrm>
            <a:off x="6141569" y="3932271"/>
            <a:ext cx="3172869" cy="414024"/>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400"/>
              <a:buFont typeface="Arial"/>
              <a:buNone/>
            </a:pPr>
            <a:r>
              <a:rPr lang="ko-KR" sz="1400" b="1" i="0" u="none" strike="noStrike" cap="none">
                <a:solidFill>
                  <a:srgbClr val="000000"/>
                </a:solidFill>
                <a:latin typeface="Malgun Gothic"/>
                <a:ea typeface="Malgun Gothic"/>
                <a:cs typeface="Malgun Gothic"/>
                <a:sym typeface="Malgun Gothic"/>
              </a:rPr>
              <a:t> - 지리정보시스템(GIS)</a:t>
            </a:r>
            <a:endParaRPr sz="1400" b="0" i="0" u="none" strike="noStrike" cap="none">
              <a:solidFill>
                <a:srgbClr val="000000"/>
              </a:solidFill>
              <a:latin typeface="Arial"/>
              <a:ea typeface="Arial"/>
              <a:cs typeface="Arial"/>
              <a:sym typeface="Arial"/>
            </a:endParaRPr>
          </a:p>
        </p:txBody>
      </p:sp>
      <p:sp>
        <p:nvSpPr>
          <p:cNvPr id="359" name="Google Shape;359;p22"/>
          <p:cNvSpPr/>
          <p:nvPr/>
        </p:nvSpPr>
        <p:spPr>
          <a:xfrm>
            <a:off x="6141570" y="3195269"/>
            <a:ext cx="3627766" cy="507831"/>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800"/>
              <a:buFont typeface="Arial"/>
              <a:buNone/>
            </a:pPr>
            <a:r>
              <a:rPr lang="ko-KR" sz="1800" b="1" i="0" u="none" strike="noStrike" cap="none">
                <a:solidFill>
                  <a:srgbClr val="000000"/>
                </a:solidFill>
                <a:latin typeface="Malgun Gothic"/>
                <a:ea typeface="Malgun Gothic"/>
                <a:cs typeface="Malgun Gothic"/>
                <a:sym typeface="Malgun Gothic"/>
              </a:rPr>
              <a:t>최첨단 시스템을 통한 장소 확인</a:t>
            </a:r>
            <a:endParaRPr sz="1800" b="1" i="0" u="none" strike="noStrike" cap="none">
              <a:solidFill>
                <a:srgbClr val="000000"/>
              </a:solidFill>
              <a:latin typeface="Malgun Gothic"/>
              <a:ea typeface="Malgun Gothic"/>
              <a:cs typeface="Malgun Gothic"/>
              <a:sym typeface="Malgun Gothic"/>
            </a:endParaRPr>
          </a:p>
        </p:txBody>
      </p:sp>
      <p:sp>
        <p:nvSpPr>
          <p:cNvPr id="360" name="Google Shape;360;p22"/>
          <p:cNvSpPr/>
          <p:nvPr/>
        </p:nvSpPr>
        <p:spPr>
          <a:xfrm>
            <a:off x="611100" y="1340475"/>
            <a:ext cx="9051600" cy="2973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1" name="Google Shape;361;p22"/>
          <p:cNvSpPr/>
          <p:nvPr/>
        </p:nvSpPr>
        <p:spPr>
          <a:xfrm>
            <a:off x="4390570" y="4588193"/>
            <a:ext cx="1237049" cy="84582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22"/>
          <p:cNvSpPr/>
          <p:nvPr/>
        </p:nvSpPr>
        <p:spPr>
          <a:xfrm>
            <a:off x="2802113" y="5454815"/>
            <a:ext cx="4413962"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1800"/>
              <a:buFont typeface="Arial"/>
              <a:buNone/>
            </a:pPr>
            <a:r>
              <a:rPr lang="ko-KR" sz="1800" b="1" i="0" u="none" strike="noStrike" cap="none" dirty="0" err="1">
                <a:solidFill>
                  <a:srgbClr val="000000"/>
                </a:solidFill>
                <a:latin typeface="Malgun Gothic"/>
                <a:ea typeface="Malgun Gothic"/>
                <a:cs typeface="Malgun Gothic"/>
                <a:sym typeface="Malgun Gothic"/>
              </a:rPr>
              <a:t>Đến</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cơ</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sở</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phòng</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chữa</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cháy</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gần</a:t>
            </a:r>
            <a:r>
              <a:rPr lang="ko-KR" sz="1800" b="1" i="0" u="none" strike="noStrike" cap="none" dirty="0">
                <a:solidFill>
                  <a:srgbClr val="000000"/>
                </a:solidFill>
                <a:latin typeface="Malgun Gothic"/>
                <a:ea typeface="Malgun Gothic"/>
                <a:cs typeface="Malgun Gothic"/>
                <a:sym typeface="Malgun Gothic"/>
              </a:rPr>
              <a:t> </a:t>
            </a:r>
            <a:r>
              <a:rPr lang="ko-KR" sz="1800" b="1" i="0" u="none" strike="noStrike" cap="none" dirty="0" err="1">
                <a:solidFill>
                  <a:srgbClr val="000000"/>
                </a:solidFill>
                <a:latin typeface="Malgun Gothic"/>
                <a:ea typeface="Malgun Gothic"/>
                <a:cs typeface="Malgun Gothic"/>
                <a:sym typeface="Malgun Gothic"/>
              </a:rPr>
              <a:t>nhất</a:t>
            </a:r>
            <a:endParaRPr sz="1800" b="1" i="0" u="none" strike="noStrike" cap="none" dirty="0">
              <a:solidFill>
                <a:srgbClr val="000000"/>
              </a:solidFill>
              <a:latin typeface="Malgun Gothic"/>
              <a:ea typeface="Malgun Gothic"/>
              <a:cs typeface="Malgun Gothic"/>
              <a:sym typeface="Malgun Gothic"/>
            </a:endParaRPr>
          </a:p>
        </p:txBody>
      </p:sp>
      <p:sp>
        <p:nvSpPr>
          <p:cNvPr id="363" name="Google Shape;363;p22"/>
          <p:cNvSpPr/>
          <p:nvPr/>
        </p:nvSpPr>
        <p:spPr>
          <a:xfrm>
            <a:off x="1202528" y="3431036"/>
            <a:ext cx="1977050" cy="247579"/>
          </a:xfrm>
          <a:prstGeom prst="rect">
            <a:avLst/>
          </a:prstGeom>
          <a:solidFill>
            <a:srgbClr val="D8E2F3"/>
          </a:solidFill>
          <a:ln w="25400" cap="flat" cmpd="sng">
            <a:solidFill>
              <a:srgbClr val="DAE3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ko-KR" sz="2000" b="1" i="0" u="none" strike="noStrike" cap="none" dirty="0" err="1">
                <a:solidFill>
                  <a:schemeClr val="dk1"/>
                </a:solidFill>
                <a:latin typeface="Arial"/>
                <a:ea typeface="Arial"/>
                <a:cs typeface="Arial"/>
                <a:sym typeface="Arial"/>
              </a:rPr>
              <a:t>Gọi</a:t>
            </a:r>
            <a:r>
              <a:rPr lang="ko-KR" sz="2000" b="1" i="0" u="none" strike="noStrike" cap="none" dirty="0">
                <a:solidFill>
                  <a:schemeClr val="dk1"/>
                </a:solidFill>
                <a:latin typeface="Arial"/>
                <a:ea typeface="Arial"/>
                <a:cs typeface="Arial"/>
                <a:sym typeface="Arial"/>
              </a:rPr>
              <a:t> </a:t>
            </a:r>
            <a:r>
              <a:rPr lang="ko-KR" sz="2000" b="1" i="0" u="none" strike="noStrike" cap="none" dirty="0" err="1">
                <a:solidFill>
                  <a:schemeClr val="dk1"/>
                </a:solidFill>
                <a:latin typeface="Arial"/>
                <a:ea typeface="Arial"/>
                <a:cs typeface="Arial"/>
                <a:sym typeface="Arial"/>
              </a:rPr>
              <a:t>đến</a:t>
            </a:r>
            <a:r>
              <a:rPr lang="ko-KR" sz="2000" b="1" i="0" u="none" strike="noStrike" cap="none" dirty="0">
                <a:solidFill>
                  <a:schemeClr val="dk1"/>
                </a:solidFill>
                <a:latin typeface="Arial"/>
                <a:ea typeface="Arial"/>
                <a:cs typeface="Arial"/>
                <a:sym typeface="Arial"/>
              </a:rPr>
              <a:t> 119</a:t>
            </a:r>
            <a:r>
              <a:rPr lang="ko-KR" sz="2000" b="1" i="0" u="none" strike="noStrike" cap="none" dirty="0">
                <a:solidFill>
                  <a:schemeClr val="lt1"/>
                </a:solidFill>
                <a:latin typeface="Calibri"/>
                <a:ea typeface="Calibri"/>
                <a:cs typeface="Calibri"/>
                <a:sym typeface="Calibri"/>
              </a:rPr>
              <a:t> </a:t>
            </a:r>
            <a:endParaRPr dirty="0"/>
          </a:p>
        </p:txBody>
      </p:sp>
      <p:sp>
        <p:nvSpPr>
          <p:cNvPr id="364" name="Google Shape;364;p22"/>
          <p:cNvSpPr/>
          <p:nvPr/>
        </p:nvSpPr>
        <p:spPr>
          <a:xfrm>
            <a:off x="7674894" y="428116"/>
            <a:ext cx="2137276" cy="728272"/>
          </a:xfrm>
          <a:prstGeom prst="rect">
            <a:avLst/>
          </a:prstGeom>
          <a:solidFill>
            <a:srgbClr val="7BCA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65" name="Google Shape;365;p22"/>
          <p:cNvPicPr preferRelativeResize="0"/>
          <p:nvPr/>
        </p:nvPicPr>
        <p:blipFill rotWithShape="1">
          <a:blip r:embed="rId7">
            <a:alphaModFix/>
          </a:blip>
          <a:srcRect l="40253" t="25786" r="34816" b="25283"/>
          <a:stretch/>
        </p:blipFill>
        <p:spPr>
          <a:xfrm>
            <a:off x="8363058" y="709050"/>
            <a:ext cx="1075271" cy="540855"/>
          </a:xfrm>
          <a:prstGeom prst="rect">
            <a:avLst/>
          </a:prstGeom>
          <a:noFill/>
          <a:ln>
            <a:noFill/>
          </a:ln>
        </p:spPr>
      </p:pic>
      <p:pic>
        <p:nvPicPr>
          <p:cNvPr id="366" name="Google Shape;366;p22"/>
          <p:cNvPicPr preferRelativeResize="0"/>
          <p:nvPr/>
        </p:nvPicPr>
        <p:blipFill rotWithShape="1">
          <a:blip r:embed="rId8">
            <a:alphaModFix/>
          </a:blip>
          <a:srcRect/>
          <a:stretch/>
        </p:blipFill>
        <p:spPr>
          <a:xfrm>
            <a:off x="7481653" y="709050"/>
            <a:ext cx="1427928" cy="562106"/>
          </a:xfrm>
          <a:prstGeom prst="rect">
            <a:avLst/>
          </a:prstGeom>
          <a:noFill/>
          <a:ln>
            <a:noFill/>
          </a:ln>
        </p:spPr>
      </p:pic>
      <p:sp>
        <p:nvSpPr>
          <p:cNvPr id="367" name="Google Shape;367;p22"/>
          <p:cNvSpPr/>
          <p:nvPr/>
        </p:nvSpPr>
        <p:spPr>
          <a:xfrm>
            <a:off x="3532559" y="3219728"/>
            <a:ext cx="2609009" cy="905376"/>
          </a:xfrm>
          <a:prstGeom prst="rect">
            <a:avLst/>
          </a:prstGeom>
          <a:solidFill>
            <a:srgbClr val="D8E2F3"/>
          </a:solidFill>
          <a:ln w="25400" cap="flat" cmpd="sng">
            <a:solidFill>
              <a:srgbClr val="D8E2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ko-KR" sz="2000" b="1" i="0" u="none" strike="noStrike" cap="none" dirty="0" err="1">
                <a:solidFill>
                  <a:schemeClr val="dk1"/>
                </a:solidFill>
                <a:latin typeface="Arial"/>
                <a:ea typeface="Arial"/>
                <a:cs typeface="Arial"/>
                <a:sym typeface="Arial"/>
              </a:rPr>
              <a:t>Liên</a:t>
            </a:r>
            <a:r>
              <a:rPr lang="ko-KR" sz="2000" b="1" i="0" u="none" strike="noStrike" cap="none" dirty="0">
                <a:solidFill>
                  <a:schemeClr val="dk1"/>
                </a:solidFill>
                <a:latin typeface="Arial"/>
                <a:ea typeface="Arial"/>
                <a:cs typeface="Arial"/>
                <a:sym typeface="Arial"/>
              </a:rPr>
              <a:t> </a:t>
            </a:r>
            <a:r>
              <a:rPr lang="ko-KR" sz="2000" b="1" i="0" u="none" strike="noStrike" cap="none" dirty="0" err="1">
                <a:solidFill>
                  <a:schemeClr val="dk1"/>
                </a:solidFill>
                <a:latin typeface="Arial"/>
                <a:ea typeface="Arial"/>
                <a:cs typeface="Arial"/>
                <a:sym typeface="Arial"/>
              </a:rPr>
              <a:t>lạc</a:t>
            </a:r>
            <a:r>
              <a:rPr lang="ko-KR" sz="2000" b="1" i="0" u="none" strike="noStrike" cap="none" dirty="0">
                <a:solidFill>
                  <a:schemeClr val="dk1"/>
                </a:solidFill>
                <a:latin typeface="Arial"/>
                <a:ea typeface="Arial"/>
                <a:cs typeface="Arial"/>
                <a:sym typeface="Arial"/>
              </a:rPr>
              <a:t> </a:t>
            </a:r>
            <a:r>
              <a:rPr lang="ko-KR" sz="2000" b="1" i="0" u="none" strike="noStrike" cap="none" dirty="0" err="1">
                <a:solidFill>
                  <a:schemeClr val="dk1"/>
                </a:solidFill>
                <a:latin typeface="Arial"/>
                <a:ea typeface="Arial"/>
                <a:cs typeface="Arial"/>
                <a:sym typeface="Arial"/>
              </a:rPr>
              <a:t>đến</a:t>
            </a:r>
            <a:r>
              <a:rPr lang="ko-KR" sz="2000" b="1" i="0" u="none" strike="noStrike" cap="none" dirty="0">
                <a:solidFill>
                  <a:schemeClr val="dk1"/>
                </a:solidFill>
                <a:latin typeface="Arial"/>
                <a:ea typeface="Arial"/>
                <a:cs typeface="Arial"/>
                <a:sym typeface="Arial"/>
              </a:rPr>
              <a:t> </a:t>
            </a:r>
            <a:r>
              <a:rPr lang="ko-KR" sz="2000" b="1" i="0" u="none" strike="noStrike" cap="none" dirty="0" err="1">
                <a:solidFill>
                  <a:schemeClr val="dk1"/>
                </a:solidFill>
                <a:latin typeface="Arial"/>
                <a:ea typeface="Arial"/>
                <a:cs typeface="Arial"/>
                <a:sym typeface="Arial"/>
              </a:rPr>
              <a:t>phòng</a:t>
            </a:r>
            <a:r>
              <a:rPr lang="ko-KR" sz="2000" b="1" i="0" u="none" strike="noStrike" cap="none" dirty="0">
                <a:solidFill>
                  <a:schemeClr val="dk1"/>
                </a:solidFill>
                <a:latin typeface="Arial"/>
                <a:ea typeface="Arial"/>
                <a:cs typeface="Arial"/>
                <a:sym typeface="Arial"/>
              </a:rPr>
              <a:t> </a:t>
            </a:r>
            <a:r>
              <a:rPr lang="ko-KR" sz="2000" b="1" i="0" u="none" strike="noStrike" cap="none" dirty="0" err="1">
                <a:solidFill>
                  <a:schemeClr val="dk1"/>
                </a:solidFill>
                <a:latin typeface="Arial"/>
                <a:ea typeface="Arial"/>
                <a:cs typeface="Arial"/>
                <a:sym typeface="Arial"/>
              </a:rPr>
              <a:t>thông</a:t>
            </a:r>
            <a:r>
              <a:rPr lang="ko-KR" sz="2000" b="1" i="0" u="none" strike="noStrike" cap="none" dirty="0">
                <a:solidFill>
                  <a:schemeClr val="dk1"/>
                </a:solidFill>
                <a:latin typeface="Arial"/>
                <a:ea typeface="Arial"/>
                <a:cs typeface="Arial"/>
                <a:sym typeface="Arial"/>
              </a:rPr>
              <a:t> </a:t>
            </a:r>
            <a:r>
              <a:rPr lang="ko-KR" sz="2000" b="1" i="0" u="none" strike="noStrike" cap="none" dirty="0" err="1">
                <a:solidFill>
                  <a:schemeClr val="dk1"/>
                </a:solidFill>
                <a:latin typeface="Arial"/>
                <a:ea typeface="Arial"/>
                <a:cs typeface="Arial"/>
                <a:sym typeface="Arial"/>
              </a:rPr>
              <a:t>tin</a:t>
            </a:r>
            <a:r>
              <a:rPr lang="ko-KR" sz="2000" b="1" i="0" u="none" strike="noStrike" cap="none" dirty="0">
                <a:solidFill>
                  <a:schemeClr val="dk1"/>
                </a:solidFill>
                <a:latin typeface="Arial"/>
                <a:ea typeface="Arial"/>
                <a:cs typeface="Arial"/>
                <a:sym typeface="Arial"/>
              </a:rPr>
              <a:t> </a:t>
            </a:r>
            <a:r>
              <a:rPr lang="ko-KR" sz="2000" b="1" i="0" u="none" strike="noStrike" cap="none" dirty="0" err="1">
                <a:solidFill>
                  <a:schemeClr val="dk1"/>
                </a:solidFill>
                <a:latin typeface="Arial"/>
                <a:ea typeface="Arial"/>
                <a:cs typeface="Arial"/>
                <a:sym typeface="Arial"/>
              </a:rPr>
              <a:t>tổng</a:t>
            </a:r>
            <a:r>
              <a:rPr lang="ko-KR" sz="2000" b="1" i="0" u="none" strike="noStrike" cap="none" dirty="0">
                <a:solidFill>
                  <a:schemeClr val="dk1"/>
                </a:solidFill>
                <a:latin typeface="Arial"/>
                <a:ea typeface="Arial"/>
                <a:cs typeface="Arial"/>
                <a:sym typeface="Arial"/>
              </a:rPr>
              <a:t> </a:t>
            </a:r>
            <a:r>
              <a:rPr lang="ko-KR" sz="2000" b="1" i="0" u="none" strike="noStrike" cap="none" dirty="0" err="1">
                <a:solidFill>
                  <a:schemeClr val="dk1"/>
                </a:solidFill>
                <a:latin typeface="Arial"/>
                <a:ea typeface="Arial"/>
                <a:cs typeface="Arial"/>
                <a:sym typeface="Arial"/>
              </a:rPr>
              <a:t>hợp</a:t>
            </a:r>
            <a:r>
              <a:rPr lang="ko-KR" sz="2000" b="1" i="0" u="none" strike="noStrike" cap="none" dirty="0">
                <a:solidFill>
                  <a:schemeClr val="dk1"/>
                </a:solidFill>
                <a:latin typeface="Arial"/>
                <a:ea typeface="Arial"/>
                <a:cs typeface="Arial"/>
                <a:sym typeface="Arial"/>
              </a:rPr>
              <a:t> </a:t>
            </a:r>
            <a:endParaRPr dirty="0"/>
          </a:p>
        </p:txBody>
      </p:sp>
      <p:sp>
        <p:nvSpPr>
          <p:cNvPr id="368" name="Google Shape;368;p22"/>
          <p:cNvSpPr/>
          <p:nvPr/>
        </p:nvSpPr>
        <p:spPr>
          <a:xfrm>
            <a:off x="6248401" y="3188330"/>
            <a:ext cx="3322980" cy="1092355"/>
          </a:xfrm>
          <a:prstGeom prst="rect">
            <a:avLst/>
          </a:prstGeom>
          <a:solidFill>
            <a:srgbClr val="D8E2F3"/>
          </a:solidFill>
          <a:ln w="25400" cap="flat" cmpd="sng">
            <a:solidFill>
              <a:srgbClr val="D8E2F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ko-KR" sz="1500" b="1" i="0" u="none" strike="noStrike" cap="none" dirty="0" err="1">
                <a:solidFill>
                  <a:schemeClr val="dk1"/>
                </a:solidFill>
                <a:latin typeface="Arial"/>
                <a:ea typeface="Arial"/>
                <a:cs typeface="Arial"/>
                <a:sym typeface="Arial"/>
              </a:rPr>
              <a:t>Kiểm</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tra</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địa</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điểm</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và</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trang</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thiết</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bị</a:t>
            </a:r>
            <a:r>
              <a:rPr lang="ko-KR" sz="1500" b="1" i="0" u="none" strike="noStrike" cap="none" dirty="0">
                <a:solidFill>
                  <a:schemeClr val="dk1"/>
                </a:solidFill>
                <a:latin typeface="Arial"/>
                <a:ea typeface="Arial"/>
                <a:cs typeface="Arial"/>
                <a:sym typeface="Arial"/>
              </a:rPr>
              <a:t/>
            </a:r>
            <a:br>
              <a:rPr lang="ko-KR" sz="1500" b="1" i="0" u="none" strike="noStrike" cap="none" dirty="0">
                <a:solidFill>
                  <a:schemeClr val="dk1"/>
                </a:solidFill>
                <a:latin typeface="Arial"/>
                <a:ea typeface="Arial"/>
                <a:cs typeface="Arial"/>
                <a:sym typeface="Arial"/>
              </a:rPr>
            </a:b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Hệ</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thống</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phân</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biệt</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số</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điện</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thoại</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tự</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động</a:t>
            </a:r>
            <a:r>
              <a:rPr lang="ko-KR" sz="1500" b="1" i="0" u="none" strike="noStrike" cap="none" dirty="0">
                <a:solidFill>
                  <a:schemeClr val="dk1"/>
                </a:solidFill>
                <a:latin typeface="Arial"/>
                <a:ea typeface="Arial"/>
                <a:cs typeface="Arial"/>
                <a:sym typeface="Arial"/>
              </a:rPr>
              <a:t> (ANI)</a:t>
            </a:r>
            <a:br>
              <a:rPr lang="ko-KR" sz="1500" b="1" i="0" u="none" strike="noStrike" cap="none" dirty="0">
                <a:solidFill>
                  <a:schemeClr val="dk1"/>
                </a:solidFill>
                <a:latin typeface="Arial"/>
                <a:ea typeface="Arial"/>
                <a:cs typeface="Arial"/>
                <a:sym typeface="Arial"/>
              </a:rPr>
            </a:br>
            <a:r>
              <a:rPr lang="ko-KR" sz="1500" b="1" i="0" u="none" strike="noStrike" cap="none" dirty="0">
                <a:solidFill>
                  <a:schemeClr val="dk1"/>
                </a:solidFill>
                <a:latin typeface="Arial"/>
                <a:ea typeface="Arial"/>
                <a:cs typeface="Arial"/>
                <a:sym typeface="Arial"/>
              </a:rPr>
              <a:t>-</a:t>
            </a:r>
            <a:r>
              <a:rPr lang="ko-KR" sz="1500" b="1" i="0" u="none" strike="noStrike" cap="none" dirty="0" err="1">
                <a:solidFill>
                  <a:schemeClr val="dk1"/>
                </a:solidFill>
                <a:latin typeface="Arial"/>
                <a:ea typeface="Arial"/>
                <a:cs typeface="Arial"/>
                <a:sym typeface="Arial"/>
              </a:rPr>
              <a:t>Hệ</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thống</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thông</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tin</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địa</a:t>
            </a:r>
            <a:r>
              <a:rPr lang="ko-KR" sz="1500" b="1" i="0" u="none" strike="noStrike" cap="none" dirty="0">
                <a:solidFill>
                  <a:schemeClr val="dk1"/>
                </a:solidFill>
                <a:latin typeface="Arial"/>
                <a:ea typeface="Arial"/>
                <a:cs typeface="Arial"/>
                <a:sym typeface="Arial"/>
              </a:rPr>
              <a:t> </a:t>
            </a:r>
            <a:r>
              <a:rPr lang="ko-KR" sz="1500" b="1" i="0" u="none" strike="noStrike" cap="none" dirty="0" err="1">
                <a:solidFill>
                  <a:schemeClr val="dk1"/>
                </a:solidFill>
                <a:latin typeface="Arial"/>
                <a:ea typeface="Arial"/>
                <a:cs typeface="Arial"/>
                <a:sym typeface="Arial"/>
              </a:rPr>
              <a:t>lý</a:t>
            </a:r>
            <a:r>
              <a:rPr lang="ko-KR" sz="1500" b="1" i="0" u="none" strike="noStrike" cap="none" dirty="0">
                <a:solidFill>
                  <a:schemeClr val="dk1"/>
                </a:solidFill>
                <a:latin typeface="Arial"/>
                <a:ea typeface="Arial"/>
                <a:cs typeface="Arial"/>
                <a:sym typeface="Arial"/>
              </a:rPr>
              <a:t> (GIS)</a:t>
            </a:r>
            <a:endParaRPr dirty="0"/>
          </a:p>
        </p:txBody>
      </p:sp>
      <p:grpSp>
        <p:nvGrpSpPr>
          <p:cNvPr id="369" name="Google Shape;369;p22"/>
          <p:cNvGrpSpPr/>
          <p:nvPr/>
        </p:nvGrpSpPr>
        <p:grpSpPr>
          <a:xfrm>
            <a:off x="5824784" y="5621956"/>
            <a:ext cx="4075614" cy="1192107"/>
            <a:chOff x="5717106" y="5611499"/>
            <a:chExt cx="4075614" cy="1192107"/>
          </a:xfrm>
        </p:grpSpPr>
        <p:pic>
          <p:nvPicPr>
            <p:cNvPr id="370" name="Google Shape;370;p22"/>
            <p:cNvPicPr preferRelativeResize="0"/>
            <p:nvPr/>
          </p:nvPicPr>
          <p:blipFill rotWithShape="1">
            <a:blip r:embed="rId9">
              <a:alphaModFix/>
            </a:blip>
            <a:srcRect/>
            <a:stretch/>
          </p:blipFill>
          <p:spPr>
            <a:xfrm>
              <a:off x="6686255" y="5890607"/>
              <a:ext cx="563385" cy="817514"/>
            </a:xfrm>
            <a:prstGeom prst="rect">
              <a:avLst/>
            </a:prstGeom>
            <a:noFill/>
            <a:ln>
              <a:noFill/>
            </a:ln>
          </p:spPr>
        </p:pic>
        <p:pic>
          <p:nvPicPr>
            <p:cNvPr id="371" name="Google Shape;371;p22"/>
            <p:cNvPicPr preferRelativeResize="0"/>
            <p:nvPr/>
          </p:nvPicPr>
          <p:blipFill rotWithShape="1">
            <a:blip r:embed="rId10">
              <a:alphaModFix/>
            </a:blip>
            <a:srcRect/>
            <a:stretch/>
          </p:blipFill>
          <p:spPr>
            <a:xfrm>
              <a:off x="7540795" y="5888931"/>
              <a:ext cx="581148" cy="819190"/>
            </a:xfrm>
            <a:prstGeom prst="rect">
              <a:avLst/>
            </a:prstGeom>
            <a:noFill/>
            <a:ln>
              <a:noFill/>
            </a:ln>
          </p:spPr>
        </p:pic>
        <p:pic>
          <p:nvPicPr>
            <p:cNvPr id="372" name="Google Shape;372;p22"/>
            <p:cNvPicPr preferRelativeResize="0"/>
            <p:nvPr/>
          </p:nvPicPr>
          <p:blipFill rotWithShape="1">
            <a:blip r:embed="rId11">
              <a:alphaModFix/>
            </a:blip>
            <a:srcRect/>
            <a:stretch/>
          </p:blipFill>
          <p:spPr>
            <a:xfrm>
              <a:off x="5894741" y="5879324"/>
              <a:ext cx="580865" cy="817514"/>
            </a:xfrm>
            <a:prstGeom prst="rect">
              <a:avLst/>
            </a:prstGeom>
            <a:noFill/>
            <a:ln>
              <a:noFill/>
            </a:ln>
          </p:spPr>
        </p:pic>
        <p:pic>
          <p:nvPicPr>
            <p:cNvPr id="373" name="Google Shape;373;p22"/>
            <p:cNvPicPr preferRelativeResize="0"/>
            <p:nvPr/>
          </p:nvPicPr>
          <p:blipFill rotWithShape="1">
            <a:blip r:embed="rId12">
              <a:alphaModFix/>
            </a:blip>
            <a:srcRect/>
            <a:stretch/>
          </p:blipFill>
          <p:spPr>
            <a:xfrm>
              <a:off x="8687908" y="5611499"/>
              <a:ext cx="775794" cy="1180814"/>
            </a:xfrm>
            <a:prstGeom prst="rect">
              <a:avLst/>
            </a:prstGeom>
            <a:noFill/>
            <a:ln>
              <a:noFill/>
            </a:ln>
          </p:spPr>
        </p:pic>
        <p:sp>
          <p:nvSpPr>
            <p:cNvPr id="374" name="Google Shape;374;p22"/>
            <p:cNvSpPr/>
            <p:nvPr/>
          </p:nvSpPr>
          <p:spPr>
            <a:xfrm>
              <a:off x="8338908" y="6514321"/>
              <a:ext cx="1453812"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100" b="1" i="0" u="none" strike="noStrike" cap="none">
                  <a:solidFill>
                    <a:srgbClr val="005A8D"/>
                  </a:solidFill>
                  <a:latin typeface="Arial"/>
                  <a:ea typeface="Arial"/>
                  <a:cs typeface="Arial"/>
                  <a:sym typeface="Arial"/>
                </a:rPr>
                <a:t>người nước ngoài</a:t>
              </a:r>
              <a:endParaRPr sz="1100" b="1" i="0" u="none" strike="noStrike" cap="none">
                <a:solidFill>
                  <a:srgbClr val="005A8D"/>
                </a:solidFill>
                <a:latin typeface="Arial"/>
                <a:ea typeface="Arial"/>
                <a:cs typeface="Arial"/>
                <a:sym typeface="Arial"/>
              </a:endParaRPr>
            </a:p>
          </p:txBody>
        </p:sp>
        <p:sp>
          <p:nvSpPr>
            <p:cNvPr id="375" name="Google Shape;375;p22"/>
            <p:cNvSpPr/>
            <p:nvPr/>
          </p:nvSpPr>
          <p:spPr>
            <a:xfrm>
              <a:off x="7309890" y="6532746"/>
              <a:ext cx="1109933"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lớn tuổi</a:t>
              </a:r>
              <a:endParaRPr sz="1000" b="1" i="0" u="none" strike="noStrike" cap="none">
                <a:solidFill>
                  <a:srgbClr val="7F7F7F"/>
                </a:solidFill>
                <a:latin typeface="Arial"/>
                <a:ea typeface="Arial"/>
                <a:cs typeface="Arial"/>
                <a:sym typeface="Arial"/>
              </a:endParaRPr>
            </a:p>
          </p:txBody>
        </p:sp>
        <p:sp>
          <p:nvSpPr>
            <p:cNvPr id="376" name="Google Shape;376;p22"/>
            <p:cNvSpPr/>
            <p:nvPr/>
          </p:nvSpPr>
          <p:spPr>
            <a:xfrm>
              <a:off x="6561971" y="6535926"/>
              <a:ext cx="836544"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phụ nữ</a:t>
              </a:r>
              <a:endParaRPr sz="1000" b="1" i="0" u="none" strike="noStrike" cap="none">
                <a:solidFill>
                  <a:srgbClr val="7F7F7F"/>
                </a:solidFill>
                <a:latin typeface="Arial"/>
                <a:ea typeface="Arial"/>
                <a:cs typeface="Arial"/>
                <a:sym typeface="Arial"/>
              </a:endParaRPr>
            </a:p>
          </p:txBody>
        </p:sp>
        <p:sp>
          <p:nvSpPr>
            <p:cNvPr id="377" name="Google Shape;377;p22"/>
            <p:cNvSpPr/>
            <p:nvPr/>
          </p:nvSpPr>
          <p:spPr>
            <a:xfrm>
              <a:off x="5717106" y="6538704"/>
              <a:ext cx="984888" cy="264902"/>
            </a:xfrm>
            <a:prstGeom prst="rect">
              <a:avLst/>
            </a:prstGeom>
            <a:solidFill>
              <a:srgbClr val="A9DAE3"/>
            </a:solidFill>
            <a:ln w="25400" cap="flat" cmpd="sng">
              <a:solidFill>
                <a:srgbClr val="A9DB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ko-KR" sz="1000" b="1" i="0" u="none" strike="noStrike" cap="none">
                  <a:solidFill>
                    <a:srgbClr val="7F7F7F"/>
                  </a:solidFill>
                  <a:latin typeface="Arial"/>
                  <a:ea typeface="Arial"/>
                  <a:cs typeface="Arial"/>
                  <a:sym typeface="Arial"/>
                </a:rPr>
                <a:t>người tàn tật</a:t>
              </a:r>
              <a:endParaRPr sz="1000" b="1" i="0" u="none" strike="noStrike" cap="none">
                <a:solidFill>
                  <a:srgbClr val="7F7F7F"/>
                </a:solidFill>
                <a:latin typeface="Arial"/>
                <a:ea typeface="Arial"/>
                <a:cs typeface="Arial"/>
                <a:sym typeface="Arial"/>
              </a:endParaRPr>
            </a:p>
          </p:txBody>
        </p:sp>
      </p:grpSp>
      <p:sp>
        <p:nvSpPr>
          <p:cNvPr id="37" name="Google Shape;259;p19">
            <a:extLst>
              <a:ext uri="{FF2B5EF4-FFF2-40B4-BE49-F238E27FC236}">
                <a16:creationId xmlns:a16="http://schemas.microsoft.com/office/drawing/2014/main" id="{669B318E-FB92-4047-9549-74710EA417FA}"/>
              </a:ext>
            </a:extLst>
          </p:cNvPr>
          <p:cNvSpPr/>
          <p:nvPr/>
        </p:nvSpPr>
        <p:spPr>
          <a:xfrm>
            <a:off x="1062218" y="188495"/>
            <a:ext cx="8330871" cy="5078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ko-KR" sz="2800" b="1" i="0" u="none" strike="noStrike" cap="none" dirty="0" err="1">
                <a:solidFill>
                  <a:srgbClr val="002060"/>
                </a:solidFill>
                <a:latin typeface="Calibri"/>
                <a:ea typeface="Calibri"/>
                <a:cs typeface="Calibri"/>
                <a:sym typeface="Calibri"/>
              </a:rPr>
              <a:t>Quá</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trình</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xử</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lý</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và</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cách</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gọi</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hỗ</a:t>
            </a:r>
            <a:r>
              <a:rPr lang="ko-KR" sz="2800" b="1" i="0" u="none" strike="noStrike" cap="none" dirty="0">
                <a:solidFill>
                  <a:srgbClr val="002060"/>
                </a:solidFill>
                <a:latin typeface="Calibri"/>
                <a:ea typeface="Calibri"/>
                <a:cs typeface="Calibri"/>
                <a:sym typeface="Calibri"/>
              </a:rPr>
              <a:t> </a:t>
            </a:r>
            <a:r>
              <a:rPr lang="ko-KR" sz="2800" b="1" i="0" u="none" strike="noStrike" cap="none" dirty="0" err="1">
                <a:solidFill>
                  <a:srgbClr val="002060"/>
                </a:solidFill>
                <a:latin typeface="Calibri"/>
                <a:ea typeface="Calibri"/>
                <a:cs typeface="Calibri"/>
                <a:sym typeface="Calibri"/>
              </a:rPr>
              <a:t>trợ</a:t>
            </a:r>
            <a:r>
              <a:rPr lang="ko-KR" sz="2800" b="1" i="0" u="none" strike="noStrike" cap="none" dirty="0">
                <a:solidFill>
                  <a:srgbClr val="002060"/>
                </a:solidFill>
                <a:latin typeface="Calibri"/>
                <a:ea typeface="Calibri"/>
                <a:cs typeface="Calibri"/>
                <a:sym typeface="Calibri"/>
              </a:rPr>
              <a:t> 119</a:t>
            </a:r>
            <a:endParaRPr sz="2600" b="1" i="0" u="none" strike="noStrike" cap="none" dirty="0">
              <a:solidFill>
                <a:srgbClr val="002060"/>
              </a:solidFill>
              <a:latin typeface="Arial"/>
              <a:ea typeface="Arial"/>
              <a:cs typeface="Arial"/>
              <a:sym typeface="Arial"/>
            </a:endParaRPr>
          </a:p>
        </p:txBody>
      </p:sp>
      <p:sp>
        <p:nvSpPr>
          <p:cNvPr id="38" name="Google Shape;260;p19">
            <a:extLst>
              <a:ext uri="{FF2B5EF4-FFF2-40B4-BE49-F238E27FC236}">
                <a16:creationId xmlns:a16="http://schemas.microsoft.com/office/drawing/2014/main" id="{0AF86307-8123-4449-9F1E-90D001099616}"/>
              </a:ext>
            </a:extLst>
          </p:cNvPr>
          <p:cNvSpPr/>
          <p:nvPr/>
        </p:nvSpPr>
        <p:spPr>
          <a:xfrm>
            <a:off x="418216" y="227848"/>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ko-KR" sz="2600" b="1" i="0" u="none" strike="noStrike" cap="none">
                <a:solidFill>
                  <a:schemeClr val="lt1"/>
                </a:solidFill>
                <a:latin typeface="Calibri"/>
                <a:ea typeface="Calibri"/>
                <a:cs typeface="Calibri"/>
                <a:sym typeface="Calibri"/>
              </a:rPr>
              <a:t>4</a:t>
            </a:r>
            <a:endParaRPr sz="2600" b="1" i="0" u="none" strike="noStrike" cap="none">
              <a:solidFill>
                <a:schemeClr val="lt1"/>
              </a:solidFill>
              <a:latin typeface="Calibri"/>
              <a:ea typeface="Calibri"/>
              <a:cs typeface="Calibri"/>
              <a:sym typeface="Calibri"/>
            </a:endParaRPr>
          </a:p>
        </p:txBody>
      </p:sp>
      <p:sp>
        <p:nvSpPr>
          <p:cNvPr id="35" name="다이아몬드 27">
            <a:extLst>
              <a:ext uri="{FF2B5EF4-FFF2-40B4-BE49-F238E27FC236}">
                <a16:creationId xmlns:a16="http://schemas.microsoft.com/office/drawing/2014/main" id="{28766E1D-3745-462A-86E4-78D30F81F3C2}"/>
              </a:ext>
            </a:extLst>
          </p:cNvPr>
          <p:cNvSpPr/>
          <p:nvPr/>
        </p:nvSpPr>
        <p:spPr>
          <a:xfrm>
            <a:off x="991015" y="3437730"/>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6" name="다이아몬드 27">
            <a:extLst>
              <a:ext uri="{FF2B5EF4-FFF2-40B4-BE49-F238E27FC236}">
                <a16:creationId xmlns:a16="http://schemas.microsoft.com/office/drawing/2014/main" id="{3E7008B4-31D9-4758-85B1-6649FDCF9C45}"/>
              </a:ext>
            </a:extLst>
          </p:cNvPr>
          <p:cNvSpPr/>
          <p:nvPr/>
        </p:nvSpPr>
        <p:spPr>
          <a:xfrm>
            <a:off x="3339201" y="3458146"/>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9" name="다이아몬드 27">
            <a:extLst>
              <a:ext uri="{FF2B5EF4-FFF2-40B4-BE49-F238E27FC236}">
                <a16:creationId xmlns:a16="http://schemas.microsoft.com/office/drawing/2014/main" id="{3F60C294-2B61-46A3-815F-6358BB7C281F}"/>
              </a:ext>
            </a:extLst>
          </p:cNvPr>
          <p:cNvSpPr/>
          <p:nvPr/>
        </p:nvSpPr>
        <p:spPr>
          <a:xfrm>
            <a:off x="6063932" y="3313457"/>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728</Words>
  <Application>Microsoft Office PowerPoint</Application>
  <PresentationFormat>사용자 지정</PresentationFormat>
  <Paragraphs>151</Paragraphs>
  <Slides>12</Slides>
  <Notes>12</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12</vt:i4>
      </vt:variant>
    </vt:vector>
  </HeadingPairs>
  <TitlesOfParts>
    <vt:vector size="19" baseType="lpstr">
      <vt:lpstr>Arial</vt:lpstr>
      <vt:lpstr>Arial Black</vt:lpstr>
      <vt:lpstr>Stardos Stencil</vt:lpstr>
      <vt:lpstr>Calibri</vt:lpstr>
      <vt:lpstr>맑은 고딕</vt:lpstr>
      <vt:lpstr>맑은 고딕</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park</cp:lastModifiedBy>
  <cp:revision>24</cp:revision>
  <dcterms:modified xsi:type="dcterms:W3CDTF">2020-10-20T13:47:30Z</dcterms:modified>
</cp:coreProperties>
</file>