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HY중고딕" panose="02030600000101010101" pitchFamily="18" charset="-127"/>
      <p:regular r:id="rId15"/>
    </p:embeddedFont>
    <p:embeddedFont>
      <p:font typeface="맑은고딕" panose="020B0600000101010101" charset="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>
        <p:scale>
          <a:sx n="108" d="100"/>
          <a:sy n="108" d="100"/>
        </p:scale>
        <p:origin x="-672" y="72"/>
      </p:cViewPr>
      <p:guideLst>
        <p:guide orient="horz" pos="1043"/>
        <p:guide orient="horz" pos="4604"/>
        <p:guide orient="horz" pos="1179"/>
        <p:guide orient="horz" pos="2586"/>
        <p:guide pos="6657"/>
        <p:guide pos="3436"/>
        <p:guide pos="215"/>
        <p:guide pos="3527"/>
        <p:guide pos="3958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① 센터구분 </a:t>
            </a:r>
            <a:r>
              <a:rPr lang="en-US" altLang="ko-KR" sz="1200" dirty="0"/>
              <a:t>: </a:t>
            </a:r>
            <a:r>
              <a:rPr lang="ko-KR" altLang="en-US" sz="1200" dirty="0"/>
              <a:t>회원가입 시 등록한 주소 기반</a:t>
            </a:r>
            <a:r>
              <a:rPr lang="en-US" altLang="ko-KR" sz="1200" dirty="0"/>
              <a:t>, </a:t>
            </a:r>
            <a:r>
              <a:rPr lang="ko-KR" altLang="en-US" sz="1200" dirty="0"/>
              <a:t>수정 시 수정한 </a:t>
            </a:r>
            <a:r>
              <a:rPr lang="en-US" altLang="ko-KR" sz="1200" dirty="0"/>
              <a:t>‘</a:t>
            </a:r>
            <a:r>
              <a:rPr lang="ko-KR" altLang="en-US" sz="1200" dirty="0" err="1"/>
              <a:t>즐겨찾는</a:t>
            </a:r>
            <a:r>
              <a:rPr lang="ko-KR" altLang="en-US" sz="1200" dirty="0"/>
              <a:t> 센터</a:t>
            </a:r>
            <a:r>
              <a:rPr lang="en-US" altLang="ko-KR" sz="1200" dirty="0"/>
              <a:t>’ </a:t>
            </a:r>
            <a:r>
              <a:rPr lang="ko-KR" altLang="en-US" sz="1200" dirty="0"/>
              <a:t>기본 표출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ko-KR" sz="1200" dirty="0"/>
              <a:t>②</a:t>
            </a:r>
            <a:r>
              <a:rPr lang="en-US" altLang="ko-KR" sz="1200" dirty="0"/>
              <a:t> </a:t>
            </a:r>
            <a:r>
              <a:rPr lang="ko-KR" altLang="en-US" sz="1200" dirty="0"/>
              <a:t>희망하는 가족센터 서비스 선택 </a:t>
            </a:r>
            <a:r>
              <a:rPr lang="en-US" altLang="ko-KR" sz="1200" dirty="0"/>
              <a:t>: </a:t>
            </a:r>
            <a:r>
              <a:rPr lang="ko-KR" altLang="en-US" sz="1200" dirty="0"/>
              <a:t>가족상담</a:t>
            </a:r>
            <a:r>
              <a:rPr lang="en-US" altLang="ko-KR" sz="1200" dirty="0"/>
              <a:t>, </a:t>
            </a:r>
            <a:r>
              <a:rPr lang="ko-KR" altLang="en-US" sz="1200" dirty="0"/>
              <a:t>가족희망드림</a:t>
            </a:r>
            <a:r>
              <a:rPr lang="en-US" altLang="ko-KR" sz="1200" dirty="0"/>
              <a:t>, </a:t>
            </a:r>
            <a:r>
              <a:rPr lang="ko-KR" altLang="en-US" sz="1200" dirty="0"/>
              <a:t>청소년 </a:t>
            </a:r>
            <a:r>
              <a:rPr lang="ko-KR" altLang="en-US" sz="1200" dirty="0" err="1"/>
              <a:t>한부모</a:t>
            </a:r>
            <a:r>
              <a:rPr lang="ko-KR" altLang="en-US" sz="1200" dirty="0"/>
              <a:t> 등 자립지원패키지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ko-KR" sz="1200" dirty="0"/>
              <a:t>③</a:t>
            </a:r>
            <a:r>
              <a:rPr lang="en-US" altLang="ko-KR" sz="1200" dirty="0"/>
              <a:t> [</a:t>
            </a:r>
            <a:r>
              <a:rPr lang="ko-KR" altLang="en-US" sz="1200" dirty="0"/>
              <a:t>신청하기</a:t>
            </a:r>
            <a:r>
              <a:rPr lang="en-US" altLang="ko-KR" sz="1200" dirty="0"/>
              <a:t>] : </a:t>
            </a:r>
            <a:r>
              <a:rPr lang="ko-KR" altLang="en-US" sz="1200" dirty="0"/>
              <a:t>접속한 홈페이지의 현재 페이지</a:t>
            </a:r>
            <a:r>
              <a:rPr lang="en-US" altLang="ko-KR" sz="1200" dirty="0"/>
              <a:t>(</a:t>
            </a:r>
            <a:r>
              <a:rPr lang="ko-KR" altLang="en-US" sz="1200" dirty="0"/>
              <a:t>중앙 </a:t>
            </a:r>
            <a:r>
              <a:rPr lang="en-US" altLang="ko-KR" sz="1200" dirty="0"/>
              <a:t>or </a:t>
            </a:r>
            <a:r>
              <a:rPr lang="ko-KR" altLang="en-US" sz="1200" dirty="0"/>
              <a:t>센터</a:t>
            </a:r>
            <a:r>
              <a:rPr lang="en-US" altLang="ko-KR" sz="1200" dirty="0"/>
              <a:t>)</a:t>
            </a:r>
            <a:r>
              <a:rPr lang="ko-KR" altLang="en-US" sz="1200" dirty="0"/>
              <a:t>에서 바로 신청 </a:t>
            </a:r>
            <a:endParaRPr lang="en-US" altLang="ko-KR" sz="12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50947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굴림</vt:lpstr>
      <vt:lpstr>Arial</vt:lpstr>
      <vt:lpstr>HY중고딕</vt:lpstr>
      <vt:lpstr>맑은고딕</vt:lpstr>
      <vt:lpstr>Calibri</vt:lpstr>
      <vt:lpstr>KoPub돋움체 Bold</vt:lpstr>
      <vt:lpstr>KoPub돋움체 Light</vt:lpstr>
      <vt:lpstr>맑은 고딕</vt:lpstr>
      <vt:lpstr>KoPub돋움체 Medium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user</cp:lastModifiedBy>
  <cp:revision>3121</cp:revision>
  <cp:lastPrinted>2022-10-27T00:31:55Z</cp:lastPrinted>
  <dcterms:created xsi:type="dcterms:W3CDTF">2014-11-19T16:15:53Z</dcterms:created>
  <dcterms:modified xsi:type="dcterms:W3CDTF">2023-04-04T06:44:27Z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